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3"/>
  </p:notesMasterIdLst>
  <p:sldIdLst>
    <p:sldId id="256" r:id="rId2"/>
    <p:sldId id="446" r:id="rId3"/>
    <p:sldId id="448" r:id="rId4"/>
    <p:sldId id="468" r:id="rId5"/>
    <p:sldId id="467" r:id="rId6"/>
    <p:sldId id="453" r:id="rId7"/>
    <p:sldId id="470" r:id="rId8"/>
    <p:sldId id="469" r:id="rId9"/>
    <p:sldId id="539" r:id="rId10"/>
    <p:sldId id="465" r:id="rId11"/>
    <p:sldId id="471" r:id="rId12"/>
    <p:sldId id="536" r:id="rId13"/>
    <p:sldId id="451" r:id="rId14"/>
    <p:sldId id="463" r:id="rId15"/>
    <p:sldId id="461" r:id="rId16"/>
    <p:sldId id="462" r:id="rId17"/>
    <p:sldId id="454" r:id="rId18"/>
    <p:sldId id="476" r:id="rId19"/>
    <p:sldId id="480" r:id="rId20"/>
    <p:sldId id="479" r:id="rId21"/>
    <p:sldId id="478" r:id="rId22"/>
    <p:sldId id="477" r:id="rId23"/>
    <p:sldId id="481" r:id="rId24"/>
    <p:sldId id="482" r:id="rId25"/>
    <p:sldId id="484" r:id="rId26"/>
    <p:sldId id="483" r:id="rId27"/>
    <p:sldId id="485" r:id="rId28"/>
    <p:sldId id="486" r:id="rId29"/>
    <p:sldId id="487" r:id="rId30"/>
    <p:sldId id="488" r:id="rId31"/>
    <p:sldId id="489" r:id="rId32"/>
    <p:sldId id="490" r:id="rId33"/>
    <p:sldId id="491" r:id="rId34"/>
    <p:sldId id="493" r:id="rId35"/>
    <p:sldId id="492" r:id="rId36"/>
    <p:sldId id="496" r:id="rId37"/>
    <p:sldId id="495" r:id="rId38"/>
    <p:sldId id="498" r:id="rId39"/>
    <p:sldId id="499" r:id="rId40"/>
    <p:sldId id="500" r:id="rId41"/>
    <p:sldId id="501" r:id="rId42"/>
    <p:sldId id="502" r:id="rId43"/>
    <p:sldId id="543" r:id="rId44"/>
    <p:sldId id="472" r:id="rId45"/>
    <p:sldId id="456" r:id="rId46"/>
    <p:sldId id="541" r:id="rId47"/>
    <p:sldId id="540" r:id="rId48"/>
    <p:sldId id="505" r:id="rId49"/>
    <p:sldId id="506" r:id="rId50"/>
    <p:sldId id="508" r:id="rId51"/>
    <p:sldId id="507" r:id="rId52"/>
    <p:sldId id="512" r:id="rId53"/>
    <p:sldId id="510" r:id="rId54"/>
    <p:sldId id="511" r:id="rId55"/>
    <p:sldId id="513" r:id="rId56"/>
    <p:sldId id="514" r:id="rId57"/>
    <p:sldId id="515" r:id="rId58"/>
    <p:sldId id="516" r:id="rId59"/>
    <p:sldId id="518" r:id="rId60"/>
    <p:sldId id="537" r:id="rId61"/>
    <p:sldId id="538" r:id="rId62"/>
    <p:sldId id="544" r:id="rId63"/>
    <p:sldId id="473" r:id="rId64"/>
    <p:sldId id="542" r:id="rId65"/>
    <p:sldId id="458" r:id="rId66"/>
    <p:sldId id="530" r:id="rId67"/>
    <p:sldId id="534" r:id="rId68"/>
    <p:sldId id="535" r:id="rId69"/>
    <p:sldId id="545" r:id="rId70"/>
    <p:sldId id="519" r:id="rId71"/>
    <p:sldId id="520" r:id="rId72"/>
    <p:sldId id="528" r:id="rId73"/>
    <p:sldId id="546" r:id="rId74"/>
    <p:sldId id="524" r:id="rId75"/>
    <p:sldId id="522" r:id="rId76"/>
    <p:sldId id="523" r:id="rId77"/>
    <p:sldId id="525" r:id="rId78"/>
    <p:sldId id="526" r:id="rId79"/>
    <p:sldId id="521" r:id="rId80"/>
    <p:sldId id="397" r:id="rId81"/>
    <p:sldId id="406" r:id="rId82"/>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94" userDrawn="1">
          <p15:clr>
            <a:srgbClr val="A4A3A4"/>
          </p15:clr>
        </p15:guide>
        <p15:guide id="2" pos="1073" userDrawn="1">
          <p15:clr>
            <a:srgbClr val="A4A3A4"/>
          </p15:clr>
        </p15:guide>
        <p15:guide id="3" pos="427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E2B9"/>
    <a:srgbClr val="9AAFDD"/>
    <a:srgbClr val="BDD5FF"/>
    <a:srgbClr val="000000"/>
    <a:srgbClr val="30AF91"/>
    <a:srgbClr val="2FE4C8"/>
    <a:srgbClr val="D8161F"/>
    <a:srgbClr val="5168B6"/>
    <a:srgbClr val="5AF8D5"/>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540"/>
    <p:restoredTop sz="93469" autoAdjust="0"/>
  </p:normalViewPr>
  <p:slideViewPr>
    <p:cSldViewPr snapToGrid="0" snapToObjects="1" showGuides="1">
      <p:cViewPr>
        <p:scale>
          <a:sx n="136" d="100"/>
          <a:sy n="136" d="100"/>
        </p:scale>
        <p:origin x="-64" y="144"/>
      </p:cViewPr>
      <p:guideLst>
        <p:guide orient="horz" pos="3294"/>
        <p:guide pos="1073"/>
        <p:guide pos="42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81FEEB-53DF-834B-8BCF-BFB6524AA96E}" type="datetimeFigureOut">
              <a:rPr lang="es-ES" smtClean="0"/>
              <a:t>24/7/25</a:t>
            </a:fld>
            <a:endParaRPr lang="es-ES"/>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A8D17-3153-6E45-B050-1CDA1443AA8A}" type="slidenum">
              <a:rPr lang="es-ES" smtClean="0"/>
              <a:t>‹Nº›</a:t>
            </a:fld>
            <a:endParaRPr lang="es-ES"/>
          </a:p>
        </p:txBody>
      </p:sp>
    </p:spTree>
    <p:extLst>
      <p:ext uri="{BB962C8B-B14F-4D97-AF65-F5344CB8AC3E}">
        <p14:creationId xmlns:p14="http://schemas.microsoft.com/office/powerpoint/2010/main" val="32389934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Formal </a:t>
            </a:r>
            <a:r>
              <a:rPr lang="es-ES" sz="1200" kern="1200" dirty="0" err="1">
                <a:solidFill>
                  <a:schemeClr val="tx1"/>
                </a:solidFill>
                <a:effectLst/>
                <a:latin typeface="+mn-lt"/>
                <a:ea typeface="+mn-ea"/>
                <a:cs typeface="+mn-cs"/>
              </a:rPr>
              <a:t>introduction</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Mention</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investmat</a:t>
            </a:r>
            <a:r>
              <a:rPr lang="es-ES" sz="1200" kern="1200" dirty="0">
                <a:solidFill>
                  <a:schemeClr val="tx1"/>
                </a:solidFill>
                <a:effectLst/>
                <a:latin typeface="+mn-lt"/>
                <a:ea typeface="+mn-ea"/>
                <a:cs typeface="+mn-cs"/>
              </a:rPr>
              <a:t> and </a:t>
            </a:r>
            <a:r>
              <a:rPr lang="es-ES" sz="1200" kern="1200" dirty="0" err="1">
                <a:solidFill>
                  <a:schemeClr val="tx1"/>
                </a:solidFill>
                <a:effectLst/>
                <a:latin typeface="+mn-lt"/>
                <a:ea typeface="+mn-ea"/>
                <a:cs typeface="+mn-cs"/>
              </a:rPr>
              <a:t>why</a:t>
            </a:r>
            <a:r>
              <a:rPr lang="es-ES" sz="1200" kern="1200" dirty="0">
                <a:solidFill>
                  <a:schemeClr val="tx1"/>
                </a:solidFill>
                <a:effectLst/>
                <a:latin typeface="+mn-lt"/>
                <a:ea typeface="+mn-ea"/>
                <a:cs typeface="+mn-cs"/>
              </a:rPr>
              <a:t> </a:t>
            </a:r>
            <a:r>
              <a:rPr lang="es-ES" sz="1200" kern="1200" dirty="0" err="1">
                <a:solidFill>
                  <a:schemeClr val="tx1"/>
                </a:solidFill>
                <a:effectLst/>
                <a:latin typeface="+mn-lt"/>
                <a:ea typeface="+mn-ea"/>
                <a:cs typeface="+mn-cs"/>
              </a:rPr>
              <a:t>Mathematics</a:t>
            </a:r>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definecolor</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netgreen</a:t>
            </a:r>
            <a:r>
              <a:rPr lang="es-ES" sz="1200" kern="1200" dirty="0">
                <a:solidFill>
                  <a:schemeClr val="tx1"/>
                </a:solidFill>
                <a:effectLst/>
                <a:latin typeface="+mn-lt"/>
                <a:ea typeface="+mn-ea"/>
                <a:cs typeface="+mn-cs"/>
              </a:rPr>
              <a:t>}{RGB}{47,228,200}</a:t>
            </a:r>
          </a:p>
          <a:p>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definecolor</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darkergreen</a:t>
            </a:r>
            <a:r>
              <a:rPr lang="es-ES" sz="1200" kern="1200" dirty="0">
                <a:solidFill>
                  <a:schemeClr val="tx1"/>
                </a:solidFill>
                <a:effectLst/>
                <a:latin typeface="+mn-lt"/>
                <a:ea typeface="+mn-ea"/>
                <a:cs typeface="+mn-cs"/>
              </a:rPr>
              <a:t>}{RGB}{47,202,163}</a:t>
            </a:r>
          </a:p>
          <a:p>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definecolor</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darkestgreen</a:t>
            </a:r>
            <a:r>
              <a:rPr lang="es-ES" sz="1200" kern="1200" dirty="0">
                <a:solidFill>
                  <a:schemeClr val="tx1"/>
                </a:solidFill>
                <a:effectLst/>
                <a:latin typeface="+mn-lt"/>
                <a:ea typeface="+mn-ea"/>
                <a:cs typeface="+mn-cs"/>
              </a:rPr>
              <a:t>}{RGB}{47,175,145}</a:t>
            </a:r>
          </a:p>
          <a:p>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definecolor</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lightgreen</a:t>
            </a:r>
            <a:r>
              <a:rPr lang="es-ES" sz="1200" kern="1200" dirty="0">
                <a:solidFill>
                  <a:schemeClr val="tx1"/>
                </a:solidFill>
                <a:effectLst/>
                <a:latin typeface="+mn-lt"/>
                <a:ea typeface="+mn-ea"/>
                <a:cs typeface="+mn-cs"/>
              </a:rPr>
              <a:t>}{RGB}{91,247,212}</a:t>
            </a:r>
          </a:p>
        </p:txBody>
      </p:sp>
      <p:sp>
        <p:nvSpPr>
          <p:cNvPr id="4" name="Marcador de número de diapositiva 3"/>
          <p:cNvSpPr>
            <a:spLocks noGrp="1"/>
          </p:cNvSpPr>
          <p:nvPr>
            <p:ph type="sldNum" sz="quarter" idx="5"/>
          </p:nvPr>
        </p:nvSpPr>
        <p:spPr/>
        <p:txBody>
          <a:bodyPr/>
          <a:lstStyle/>
          <a:p>
            <a:fld id="{20EA8D17-3153-6E45-B050-1CDA1443AA8A}" type="slidenum">
              <a:rPr lang="es-ES" smtClean="0"/>
              <a:t>1</a:t>
            </a:fld>
            <a:endParaRPr lang="es-ES"/>
          </a:p>
        </p:txBody>
      </p:sp>
    </p:spTree>
    <p:extLst>
      <p:ext uri="{BB962C8B-B14F-4D97-AF65-F5344CB8AC3E}">
        <p14:creationId xmlns:p14="http://schemas.microsoft.com/office/powerpoint/2010/main" val="4271971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E01E24-E88B-F9C0-D1C5-720F960474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F9095EB-9385-65B1-9CE5-44776B07E62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2D2C04C-338D-FF7B-B080-73E77F6E6C3C}"/>
              </a:ext>
            </a:extLst>
          </p:cNvPr>
          <p:cNvSpPr>
            <a:spLocks noGrp="1"/>
          </p:cNvSpPr>
          <p:nvPr>
            <p:ph type="body" idx="1"/>
          </p:nvPr>
        </p:nvSpPr>
        <p:spPr/>
        <p:txBody>
          <a:bodyPr/>
          <a:lstStyle/>
          <a:p>
            <a:r>
              <a:rPr lang="es-ES" dirty="0" err="1"/>
              <a:t>Additionally</a:t>
            </a:r>
            <a:r>
              <a:rPr lang="es-ES" dirty="0"/>
              <a:t>, </a:t>
            </a:r>
            <a:r>
              <a:rPr lang="es-ES" dirty="0" err="1"/>
              <a:t>one</a:t>
            </a:r>
            <a:r>
              <a:rPr lang="es-ES" dirty="0"/>
              <a:t> can </a:t>
            </a:r>
            <a:r>
              <a:rPr lang="es-ES" dirty="0" err="1"/>
              <a:t>take</a:t>
            </a:r>
            <a:r>
              <a:rPr lang="es-ES" dirty="0"/>
              <a:t> </a:t>
            </a:r>
            <a:r>
              <a:rPr lang="es-ES" dirty="0" err="1"/>
              <a:t>the</a:t>
            </a:r>
            <a:r>
              <a:rPr lang="es-ES" dirty="0"/>
              <a:t> time </a:t>
            </a:r>
            <a:r>
              <a:rPr lang="es-ES" dirty="0" err="1"/>
              <a:t>dimension</a:t>
            </a:r>
            <a:r>
              <a:rPr lang="es-ES" dirty="0"/>
              <a:t> </a:t>
            </a:r>
            <a:r>
              <a:rPr lang="es-ES" dirty="0" err="1"/>
              <a:t>into</a:t>
            </a:r>
            <a:r>
              <a:rPr lang="es-ES" dirty="0"/>
              <a:t> </a:t>
            </a:r>
            <a:r>
              <a:rPr lang="es-ES" dirty="0" err="1"/>
              <a:t>account</a:t>
            </a:r>
            <a:r>
              <a:rPr lang="es-ES" dirty="0"/>
              <a:t>, </a:t>
            </a:r>
            <a:r>
              <a:rPr lang="es-ES" dirty="0" err="1"/>
              <a:t>which</a:t>
            </a:r>
            <a:r>
              <a:rPr lang="es-ES" dirty="0"/>
              <a:t> </a:t>
            </a:r>
            <a:r>
              <a:rPr lang="es-ES" dirty="0" err="1"/>
              <a:t>results</a:t>
            </a:r>
            <a:r>
              <a:rPr lang="es-ES" dirty="0"/>
              <a:t> in </a:t>
            </a:r>
            <a:r>
              <a:rPr lang="es-ES" dirty="0" err="1"/>
              <a:t>the</a:t>
            </a:r>
            <a:r>
              <a:rPr lang="es-ES" dirty="0"/>
              <a:t> </a:t>
            </a:r>
            <a:r>
              <a:rPr lang="es-ES" dirty="0" err="1"/>
              <a:t>observation</a:t>
            </a:r>
            <a:r>
              <a:rPr lang="es-ES" dirty="0"/>
              <a:t> </a:t>
            </a:r>
            <a:r>
              <a:rPr lang="es-ES" dirty="0" err="1"/>
              <a:t>that</a:t>
            </a:r>
            <a:r>
              <a:rPr lang="es-ES" dirty="0"/>
              <a:t> </a:t>
            </a:r>
            <a:r>
              <a:rPr lang="es-ES" dirty="0" err="1"/>
              <a:t>these</a:t>
            </a:r>
            <a:r>
              <a:rPr lang="es-ES" dirty="0"/>
              <a:t> gene </a:t>
            </a:r>
            <a:r>
              <a:rPr lang="es-ES" dirty="0" err="1"/>
              <a:t>programs</a:t>
            </a:r>
            <a:r>
              <a:rPr lang="es-ES" dirty="0"/>
              <a:t> </a:t>
            </a:r>
            <a:r>
              <a:rPr lang="es-ES" dirty="0" err="1"/>
              <a:t>evolve</a:t>
            </a:r>
            <a:r>
              <a:rPr lang="es-ES" dirty="0"/>
              <a:t>. </a:t>
            </a:r>
            <a:r>
              <a:rPr lang="es-ES" dirty="0" err="1"/>
              <a:t>Unlike</a:t>
            </a:r>
            <a:r>
              <a:rPr lang="es-ES" dirty="0"/>
              <a:t> software, </a:t>
            </a:r>
            <a:r>
              <a:rPr lang="es-ES" dirty="0" err="1"/>
              <a:t>biology</a:t>
            </a:r>
            <a:r>
              <a:rPr lang="es-ES" dirty="0"/>
              <a:t> </a:t>
            </a:r>
            <a:r>
              <a:rPr lang="es-ES" dirty="0" err="1"/>
              <a:t>is</a:t>
            </a:r>
            <a:r>
              <a:rPr lang="es-ES" dirty="0"/>
              <a:t> </a:t>
            </a:r>
            <a:r>
              <a:rPr lang="es-ES" dirty="0" err="1"/>
              <a:t>never</a:t>
            </a:r>
            <a:r>
              <a:rPr lang="es-ES" dirty="0"/>
              <a:t> </a:t>
            </a:r>
            <a:r>
              <a:rPr lang="es-ES" dirty="0" err="1"/>
              <a:t>version-locked</a:t>
            </a:r>
            <a:r>
              <a:rPr lang="es-ES" dirty="0"/>
              <a:t>, </a:t>
            </a:r>
            <a:r>
              <a:rPr lang="es-ES" dirty="0" err="1"/>
              <a:t>it's</a:t>
            </a:r>
            <a:r>
              <a:rPr lang="es-ES" dirty="0"/>
              <a:t> </a:t>
            </a:r>
            <a:r>
              <a:rPr lang="es-ES" b="1" dirty="0" err="1"/>
              <a:t>constantly</a:t>
            </a:r>
            <a:r>
              <a:rPr lang="es-ES" b="1" dirty="0"/>
              <a:t> </a:t>
            </a:r>
            <a:r>
              <a:rPr lang="es-ES" b="1" dirty="0" err="1"/>
              <a:t>being</a:t>
            </a:r>
            <a:r>
              <a:rPr lang="es-ES" b="1" dirty="0"/>
              <a:t> </a:t>
            </a:r>
            <a:r>
              <a:rPr lang="es-ES" b="1" dirty="0" err="1"/>
              <a:t>rewritten</a:t>
            </a:r>
            <a:r>
              <a:rPr lang="es-ES" dirty="0"/>
              <a:t>.</a:t>
            </a:r>
            <a:br>
              <a:rPr lang="es-ES" dirty="0"/>
            </a:br>
            <a:r>
              <a:rPr lang="es-ES" dirty="0" err="1"/>
              <a:t>Mutations</a:t>
            </a:r>
            <a:r>
              <a:rPr lang="es-ES" dirty="0"/>
              <a:t> </a:t>
            </a:r>
            <a:r>
              <a:rPr lang="es-ES" dirty="0" err="1"/>
              <a:t>randomly</a:t>
            </a:r>
            <a:r>
              <a:rPr lang="es-ES" dirty="0"/>
              <a:t> </a:t>
            </a:r>
            <a:r>
              <a:rPr lang="es-ES" dirty="0" err="1"/>
              <a:t>edit</a:t>
            </a:r>
            <a:r>
              <a:rPr lang="es-ES" dirty="0"/>
              <a:t> </a:t>
            </a:r>
            <a:r>
              <a:rPr lang="es-ES" dirty="0" err="1"/>
              <a:t>the</a:t>
            </a:r>
            <a:r>
              <a:rPr lang="es-ES" dirty="0"/>
              <a:t> "</a:t>
            </a:r>
            <a:r>
              <a:rPr lang="es-ES" dirty="0" err="1"/>
              <a:t>code</a:t>
            </a:r>
            <a:r>
              <a:rPr lang="es-ES" dirty="0"/>
              <a:t>", and </a:t>
            </a:r>
            <a:r>
              <a:rPr lang="es-ES" dirty="0" err="1"/>
              <a:t>whether</a:t>
            </a:r>
            <a:r>
              <a:rPr lang="es-ES" dirty="0"/>
              <a:t> </a:t>
            </a:r>
            <a:r>
              <a:rPr lang="es-ES" dirty="0" err="1"/>
              <a:t>those</a:t>
            </a:r>
            <a:r>
              <a:rPr lang="es-ES" dirty="0"/>
              <a:t> </a:t>
            </a:r>
            <a:r>
              <a:rPr lang="es-ES" dirty="0" err="1"/>
              <a:t>edits</a:t>
            </a:r>
            <a:r>
              <a:rPr lang="es-ES" dirty="0"/>
              <a:t> </a:t>
            </a:r>
            <a:r>
              <a:rPr lang="es-ES" dirty="0" err="1"/>
              <a:t>persist</a:t>
            </a:r>
            <a:r>
              <a:rPr lang="es-ES" dirty="0"/>
              <a:t> </a:t>
            </a:r>
            <a:r>
              <a:rPr lang="es-ES" dirty="0" err="1"/>
              <a:t>depends</a:t>
            </a:r>
            <a:r>
              <a:rPr lang="es-ES" dirty="0"/>
              <a:t> </a:t>
            </a:r>
            <a:r>
              <a:rPr lang="es-ES" dirty="0" err="1"/>
              <a:t>on</a:t>
            </a:r>
            <a:r>
              <a:rPr lang="es-ES" dirty="0"/>
              <a:t> </a:t>
            </a:r>
            <a:r>
              <a:rPr lang="es-ES" dirty="0" err="1"/>
              <a:t>selection</a:t>
            </a:r>
            <a:r>
              <a:rPr lang="es-ES" dirty="0"/>
              <a:t> and </a:t>
            </a:r>
            <a:r>
              <a:rPr lang="es-ES" dirty="0" err="1"/>
              <a:t>drift</a:t>
            </a:r>
            <a:r>
              <a:rPr lang="es-ES" dirty="0"/>
              <a:t>.</a:t>
            </a:r>
            <a:br>
              <a:rPr lang="es-ES" dirty="0"/>
            </a:br>
            <a:r>
              <a:rPr lang="es-ES" dirty="0" err="1"/>
              <a:t>Over</a:t>
            </a:r>
            <a:r>
              <a:rPr lang="es-ES" dirty="0"/>
              <a:t> </a:t>
            </a:r>
            <a:r>
              <a:rPr lang="es-ES" dirty="0" err="1"/>
              <a:t>generations</a:t>
            </a:r>
            <a:r>
              <a:rPr lang="es-ES" dirty="0"/>
              <a:t>, </a:t>
            </a:r>
            <a:r>
              <a:rPr lang="es-ES" dirty="0" err="1"/>
              <a:t>these</a:t>
            </a:r>
            <a:r>
              <a:rPr lang="es-ES" dirty="0"/>
              <a:t> </a:t>
            </a:r>
            <a:r>
              <a:rPr lang="es-ES" dirty="0" err="1"/>
              <a:t>random</a:t>
            </a:r>
            <a:r>
              <a:rPr lang="es-ES" dirty="0"/>
              <a:t> </a:t>
            </a:r>
            <a:r>
              <a:rPr lang="es-ES" dirty="0" err="1"/>
              <a:t>edits</a:t>
            </a:r>
            <a:r>
              <a:rPr lang="es-ES" dirty="0"/>
              <a:t> </a:t>
            </a:r>
            <a:r>
              <a:rPr lang="es-ES" dirty="0" err="1"/>
              <a:t>shape</a:t>
            </a:r>
            <a:r>
              <a:rPr lang="es-ES" dirty="0"/>
              <a:t> </a:t>
            </a:r>
            <a:r>
              <a:rPr lang="es-ES" dirty="0" err="1"/>
              <a:t>entirely</a:t>
            </a:r>
            <a:r>
              <a:rPr lang="es-ES" dirty="0"/>
              <a:t> new </a:t>
            </a:r>
            <a:r>
              <a:rPr lang="es-ES" dirty="0" err="1"/>
              <a:t>regulatory</a:t>
            </a:r>
            <a:r>
              <a:rPr lang="es-ES" dirty="0"/>
              <a:t> </a:t>
            </a:r>
            <a:r>
              <a:rPr lang="es-ES" dirty="0" err="1"/>
              <a:t>architectures</a:t>
            </a:r>
            <a:r>
              <a:rPr lang="es-ES" dirty="0"/>
              <a:t>.</a:t>
            </a:r>
            <a:br>
              <a:rPr lang="es-ES" dirty="0"/>
            </a:br>
            <a:r>
              <a:rPr lang="es-ES" dirty="0" err="1"/>
              <a:t>This</a:t>
            </a:r>
            <a:r>
              <a:rPr lang="es-ES" dirty="0"/>
              <a:t> </a:t>
            </a:r>
            <a:r>
              <a:rPr lang="es-ES" dirty="0" err="1"/>
              <a:t>is</a:t>
            </a:r>
            <a:r>
              <a:rPr lang="es-ES" dirty="0"/>
              <a:t> </a:t>
            </a:r>
            <a:r>
              <a:rPr lang="es-ES" dirty="0" err="1"/>
              <a:t>why</a:t>
            </a:r>
            <a:r>
              <a:rPr lang="es-ES" dirty="0"/>
              <a:t> </a:t>
            </a:r>
            <a:r>
              <a:rPr lang="es-ES" dirty="0" err="1"/>
              <a:t>understanding</a:t>
            </a:r>
            <a:r>
              <a:rPr lang="es-ES" dirty="0"/>
              <a:t> gene </a:t>
            </a:r>
            <a:r>
              <a:rPr lang="es-ES" dirty="0" err="1"/>
              <a:t>expression</a:t>
            </a:r>
            <a:r>
              <a:rPr lang="es-ES" dirty="0"/>
              <a:t> and </a:t>
            </a:r>
            <a:r>
              <a:rPr lang="es-ES" dirty="0" err="1"/>
              <a:t>evolution</a:t>
            </a:r>
            <a:r>
              <a:rPr lang="es-ES" dirty="0"/>
              <a:t> </a:t>
            </a:r>
            <a:r>
              <a:rPr lang="es-ES" b="1" dirty="0" err="1"/>
              <a:t>together</a:t>
            </a:r>
            <a:r>
              <a:rPr lang="es-ES" dirty="0"/>
              <a:t> </a:t>
            </a:r>
            <a:r>
              <a:rPr lang="es-ES" dirty="0" err="1"/>
              <a:t>is</a:t>
            </a:r>
            <a:r>
              <a:rPr lang="es-ES" dirty="0"/>
              <a:t> crucial. Genes </a:t>
            </a:r>
            <a:r>
              <a:rPr lang="es-ES" dirty="0" err="1"/>
              <a:t>aren’t</a:t>
            </a:r>
            <a:r>
              <a:rPr lang="es-ES" dirty="0"/>
              <a:t> </a:t>
            </a:r>
            <a:r>
              <a:rPr lang="es-ES" dirty="0" err="1"/>
              <a:t>just</a:t>
            </a:r>
            <a:r>
              <a:rPr lang="es-ES" dirty="0"/>
              <a:t> </a:t>
            </a:r>
            <a:r>
              <a:rPr lang="es-ES" dirty="0" err="1"/>
              <a:t>functional</a:t>
            </a:r>
            <a:r>
              <a:rPr lang="es-ES" dirty="0"/>
              <a:t> </a:t>
            </a:r>
            <a:r>
              <a:rPr lang="es-ES" dirty="0" err="1"/>
              <a:t>units</a:t>
            </a:r>
            <a:r>
              <a:rPr lang="es-ES" dirty="0"/>
              <a:t> — </a:t>
            </a:r>
            <a:r>
              <a:rPr lang="es-ES" dirty="0" err="1"/>
              <a:t>they’re</a:t>
            </a:r>
            <a:r>
              <a:rPr lang="es-ES" dirty="0"/>
              <a:t> </a:t>
            </a:r>
            <a:r>
              <a:rPr lang="es-ES" dirty="0" err="1"/>
              <a:t>historical</a:t>
            </a:r>
            <a:r>
              <a:rPr lang="es-ES" dirty="0"/>
              <a:t> </a:t>
            </a:r>
            <a:r>
              <a:rPr lang="es-ES" dirty="0" err="1"/>
              <a:t>objects</a:t>
            </a:r>
            <a:r>
              <a:rPr lang="es-ES" dirty="0"/>
              <a:t> </a:t>
            </a:r>
            <a:r>
              <a:rPr lang="es-ES" dirty="0" err="1"/>
              <a:t>shaped</a:t>
            </a:r>
            <a:r>
              <a:rPr lang="es-ES" dirty="0"/>
              <a:t> </a:t>
            </a:r>
            <a:r>
              <a:rPr lang="es-ES" dirty="0" err="1"/>
              <a:t>by</a:t>
            </a:r>
            <a:r>
              <a:rPr lang="es-ES" dirty="0"/>
              <a:t> </a:t>
            </a:r>
            <a:r>
              <a:rPr lang="es-ES" dirty="0" err="1"/>
              <a:t>randomness</a:t>
            </a:r>
            <a:r>
              <a:rPr lang="es-ES" dirty="0"/>
              <a:t>, </a:t>
            </a:r>
            <a:r>
              <a:rPr lang="es-ES" dirty="0" err="1"/>
              <a:t>constraints</a:t>
            </a:r>
            <a:r>
              <a:rPr lang="es-ES" dirty="0"/>
              <a:t>, and </a:t>
            </a:r>
            <a:r>
              <a:rPr lang="es-ES" dirty="0" err="1"/>
              <a:t>adaptation</a:t>
            </a:r>
            <a:r>
              <a:rPr lang="es-ES" dirty="0"/>
              <a:t>.</a:t>
            </a:r>
          </a:p>
          <a:p>
            <a:endParaRPr lang="es-ES" dirty="0"/>
          </a:p>
          <a:p>
            <a:r>
              <a:rPr lang="es-ES" dirty="0"/>
              <a:t>In </a:t>
            </a:r>
            <a:r>
              <a:rPr lang="es-ES" dirty="0" err="1"/>
              <a:t>other</a:t>
            </a:r>
            <a:r>
              <a:rPr lang="es-ES" dirty="0"/>
              <a:t> </a:t>
            </a:r>
            <a:r>
              <a:rPr lang="es-ES" dirty="0" err="1"/>
              <a:t>words</a:t>
            </a:r>
            <a:r>
              <a:rPr lang="es-ES" dirty="0"/>
              <a:t>, </a:t>
            </a:r>
            <a:r>
              <a:rPr lang="es-ES" dirty="0" err="1"/>
              <a:t>even</a:t>
            </a:r>
            <a:r>
              <a:rPr lang="es-ES" dirty="0"/>
              <a:t> beneficial </a:t>
            </a:r>
            <a:r>
              <a:rPr lang="es-ES" dirty="0" err="1"/>
              <a:t>mutations</a:t>
            </a:r>
            <a:r>
              <a:rPr lang="es-ES" dirty="0"/>
              <a:t> can be </a:t>
            </a:r>
            <a:r>
              <a:rPr lang="es-ES" dirty="0" err="1"/>
              <a:t>lost</a:t>
            </a:r>
            <a:r>
              <a:rPr lang="es-ES" dirty="0"/>
              <a:t> </a:t>
            </a:r>
            <a:r>
              <a:rPr lang="es-ES" dirty="0" err="1"/>
              <a:t>by</a:t>
            </a:r>
            <a:r>
              <a:rPr lang="es-ES" dirty="0"/>
              <a:t> chance. </a:t>
            </a:r>
            <a:r>
              <a:rPr lang="es-ES" dirty="0" err="1"/>
              <a:t>Drift</a:t>
            </a:r>
            <a:r>
              <a:rPr lang="es-ES" dirty="0"/>
              <a:t> can </a:t>
            </a:r>
            <a:r>
              <a:rPr lang="es-ES" dirty="0" err="1"/>
              <a:t>fix</a:t>
            </a:r>
            <a:r>
              <a:rPr lang="es-ES" dirty="0"/>
              <a:t> </a:t>
            </a:r>
            <a:r>
              <a:rPr lang="es-ES" dirty="0" err="1"/>
              <a:t>alleles</a:t>
            </a:r>
            <a:r>
              <a:rPr lang="es-ES" dirty="0"/>
              <a:t> </a:t>
            </a:r>
            <a:r>
              <a:rPr lang="es-ES" dirty="0" err="1"/>
              <a:t>regardless</a:t>
            </a:r>
            <a:r>
              <a:rPr lang="es-ES" dirty="0"/>
              <a:t> </a:t>
            </a:r>
            <a:r>
              <a:rPr lang="es-ES" dirty="0" err="1"/>
              <a:t>of</a:t>
            </a:r>
            <a:r>
              <a:rPr lang="es-ES" dirty="0"/>
              <a:t> </a:t>
            </a:r>
            <a:r>
              <a:rPr lang="es-ES" dirty="0" err="1"/>
              <a:t>their</a:t>
            </a:r>
            <a:r>
              <a:rPr lang="es-ES" dirty="0"/>
              <a:t> fitness. </a:t>
            </a:r>
            <a:r>
              <a:rPr lang="es-ES" dirty="0" err="1"/>
              <a:t>Recombination</a:t>
            </a:r>
            <a:r>
              <a:rPr lang="es-ES" dirty="0"/>
              <a:t> can </a:t>
            </a:r>
            <a:r>
              <a:rPr lang="es-ES" dirty="0" err="1"/>
              <a:t>unlink</a:t>
            </a:r>
            <a:r>
              <a:rPr lang="es-ES" dirty="0"/>
              <a:t> </a:t>
            </a:r>
            <a:r>
              <a:rPr lang="es-ES" dirty="0" err="1"/>
              <a:t>advantageous</a:t>
            </a:r>
            <a:r>
              <a:rPr lang="es-ES" dirty="0"/>
              <a:t> </a:t>
            </a:r>
            <a:r>
              <a:rPr lang="es-ES" dirty="0" err="1"/>
              <a:t>traits</a:t>
            </a:r>
            <a:r>
              <a:rPr lang="es-ES" dirty="0"/>
              <a:t>.</a:t>
            </a:r>
            <a:br>
              <a:rPr lang="es-ES" dirty="0"/>
            </a:br>
            <a:r>
              <a:rPr lang="es-ES" dirty="0" err="1"/>
              <a:t>This</a:t>
            </a:r>
            <a:r>
              <a:rPr lang="es-ES" dirty="0"/>
              <a:t> </a:t>
            </a:r>
            <a:r>
              <a:rPr lang="es-ES" dirty="0" err="1"/>
              <a:t>inherent</a:t>
            </a:r>
            <a:r>
              <a:rPr lang="es-ES" dirty="0"/>
              <a:t> </a:t>
            </a:r>
            <a:r>
              <a:rPr lang="es-ES" b="1" dirty="0" err="1"/>
              <a:t>stochasticity</a:t>
            </a:r>
            <a:r>
              <a:rPr lang="es-ES" dirty="0"/>
              <a:t> </a:t>
            </a:r>
            <a:r>
              <a:rPr lang="es-ES" dirty="0" err="1"/>
              <a:t>means</a:t>
            </a:r>
            <a:r>
              <a:rPr lang="es-ES" dirty="0"/>
              <a:t> </a:t>
            </a:r>
            <a:r>
              <a:rPr lang="es-ES" dirty="0" err="1"/>
              <a:t>that</a:t>
            </a:r>
            <a:r>
              <a:rPr lang="es-ES" dirty="0"/>
              <a:t> </a:t>
            </a:r>
            <a:r>
              <a:rPr lang="es-ES" b="1" dirty="0" err="1"/>
              <a:t>deterministic</a:t>
            </a:r>
            <a:r>
              <a:rPr lang="es-ES" b="1" dirty="0"/>
              <a:t> </a:t>
            </a:r>
            <a:r>
              <a:rPr lang="es-ES" b="1" dirty="0" err="1"/>
              <a:t>models</a:t>
            </a:r>
            <a:r>
              <a:rPr lang="es-ES" b="1" dirty="0"/>
              <a:t> alone, </a:t>
            </a:r>
            <a:r>
              <a:rPr lang="es-ES" b="1" dirty="0" err="1"/>
              <a:t>traditionally</a:t>
            </a:r>
            <a:r>
              <a:rPr lang="es-ES" b="1" dirty="0"/>
              <a:t> </a:t>
            </a:r>
            <a:r>
              <a:rPr lang="es-ES" b="1" dirty="0" err="1"/>
              <a:t>used</a:t>
            </a:r>
            <a:r>
              <a:rPr lang="es-ES" b="1" dirty="0"/>
              <a:t> in gene </a:t>
            </a:r>
            <a:r>
              <a:rPr lang="es-ES" b="1" dirty="0" err="1"/>
              <a:t>expression</a:t>
            </a:r>
            <a:r>
              <a:rPr lang="es-ES" b="1" dirty="0"/>
              <a:t> </a:t>
            </a:r>
            <a:r>
              <a:rPr lang="es-ES" b="1" dirty="0" err="1"/>
              <a:t>programs</a:t>
            </a:r>
            <a:r>
              <a:rPr lang="es-ES" b="1" dirty="0"/>
              <a:t>, </a:t>
            </a:r>
            <a:r>
              <a:rPr lang="es-ES" b="1" dirty="0" err="1"/>
              <a:t>won’t</a:t>
            </a:r>
            <a:r>
              <a:rPr lang="es-ES" b="1" dirty="0"/>
              <a:t> </a:t>
            </a:r>
            <a:r>
              <a:rPr lang="es-ES" b="1" dirty="0" err="1"/>
              <a:t>suffice</a:t>
            </a:r>
            <a:r>
              <a:rPr lang="es-ES" dirty="0"/>
              <a:t>. </a:t>
            </a:r>
            <a:r>
              <a:rPr lang="es-ES" dirty="0" err="1"/>
              <a:t>Instead</a:t>
            </a:r>
            <a:r>
              <a:rPr lang="es-ES" dirty="0"/>
              <a:t>, </a:t>
            </a:r>
            <a:r>
              <a:rPr lang="es-ES" dirty="0" err="1"/>
              <a:t>we</a:t>
            </a:r>
            <a:r>
              <a:rPr lang="es-ES" dirty="0"/>
              <a:t> </a:t>
            </a:r>
            <a:r>
              <a:rPr lang="es-ES" dirty="0" err="1"/>
              <a:t>model</a:t>
            </a:r>
            <a:r>
              <a:rPr lang="es-ES" dirty="0"/>
              <a:t> </a:t>
            </a:r>
            <a:r>
              <a:rPr lang="es-ES" dirty="0" err="1"/>
              <a:t>evolution</a:t>
            </a:r>
            <a:r>
              <a:rPr lang="es-ES" dirty="0"/>
              <a:t> </a:t>
            </a:r>
            <a:r>
              <a:rPr lang="es-ES" dirty="0" err="1"/>
              <a:t>with</a:t>
            </a:r>
            <a:r>
              <a:rPr lang="es-ES" dirty="0"/>
              <a:t> </a:t>
            </a:r>
            <a:r>
              <a:rPr lang="es-ES" dirty="0" err="1"/>
              <a:t>probabilistic</a:t>
            </a:r>
            <a:r>
              <a:rPr lang="es-ES" dirty="0"/>
              <a:t> </a:t>
            </a:r>
            <a:r>
              <a:rPr lang="es-ES" dirty="0" err="1"/>
              <a:t>tools</a:t>
            </a:r>
            <a:r>
              <a:rPr lang="es-ES" dirty="0"/>
              <a:t> — </a:t>
            </a:r>
            <a:r>
              <a:rPr lang="es-ES" dirty="0" err="1"/>
              <a:t>we</a:t>
            </a:r>
            <a:r>
              <a:rPr lang="es-ES" dirty="0"/>
              <a:t> </a:t>
            </a:r>
            <a:r>
              <a:rPr lang="es-ES" dirty="0" err="1"/>
              <a:t>simulate</a:t>
            </a:r>
            <a:r>
              <a:rPr lang="es-ES" dirty="0"/>
              <a:t>, </a:t>
            </a:r>
            <a:r>
              <a:rPr lang="es-ES" dirty="0" err="1"/>
              <a:t>we</a:t>
            </a:r>
            <a:r>
              <a:rPr lang="es-ES" dirty="0"/>
              <a:t> </a:t>
            </a:r>
            <a:r>
              <a:rPr lang="es-ES" dirty="0" err="1"/>
              <a:t>infer</a:t>
            </a:r>
            <a:r>
              <a:rPr lang="es-ES" dirty="0"/>
              <a:t>, and </a:t>
            </a:r>
            <a:r>
              <a:rPr lang="es-ES" dirty="0" err="1"/>
              <a:t>we</a:t>
            </a:r>
            <a:r>
              <a:rPr lang="es-ES" dirty="0"/>
              <a:t> use </a:t>
            </a:r>
            <a:r>
              <a:rPr lang="es-ES" dirty="0" err="1"/>
              <a:t>randomness</a:t>
            </a:r>
            <a:r>
              <a:rPr lang="es-ES" dirty="0"/>
              <a:t> </a:t>
            </a:r>
            <a:r>
              <a:rPr lang="es-ES" dirty="0" err="1"/>
              <a:t>not</a:t>
            </a:r>
            <a:r>
              <a:rPr lang="es-ES" dirty="0"/>
              <a:t> as </a:t>
            </a:r>
            <a:r>
              <a:rPr lang="es-ES" dirty="0" err="1"/>
              <a:t>an</a:t>
            </a:r>
            <a:r>
              <a:rPr lang="es-ES" dirty="0"/>
              <a:t> error, </a:t>
            </a:r>
            <a:r>
              <a:rPr lang="es-ES" dirty="0" err="1"/>
              <a:t>but</a:t>
            </a:r>
            <a:r>
              <a:rPr lang="es-ES" dirty="0"/>
              <a:t> as </a:t>
            </a:r>
            <a:r>
              <a:rPr lang="es-ES" dirty="0" err="1"/>
              <a:t>an</a:t>
            </a:r>
            <a:r>
              <a:rPr lang="es-ES" dirty="0"/>
              <a:t> </a:t>
            </a:r>
            <a:r>
              <a:rPr lang="es-ES" dirty="0" err="1"/>
              <a:t>essential</a:t>
            </a:r>
            <a:r>
              <a:rPr lang="es-ES" dirty="0"/>
              <a:t> </a:t>
            </a:r>
            <a:r>
              <a:rPr lang="es-ES" dirty="0" err="1"/>
              <a:t>mechanism</a:t>
            </a:r>
            <a:r>
              <a:rPr lang="es-ES" dirty="0"/>
              <a:t>. </a:t>
            </a:r>
            <a:r>
              <a:rPr lang="es-ES" dirty="0" err="1"/>
              <a:t>This</a:t>
            </a:r>
            <a:r>
              <a:rPr lang="es-ES" dirty="0"/>
              <a:t> </a:t>
            </a:r>
            <a:r>
              <a:rPr lang="es-ES" dirty="0" err="1"/>
              <a:t>is</a:t>
            </a:r>
            <a:r>
              <a:rPr lang="es-ES" dirty="0"/>
              <a:t> </a:t>
            </a:r>
            <a:r>
              <a:rPr lang="es-ES" dirty="0" err="1"/>
              <a:t>the</a:t>
            </a:r>
            <a:r>
              <a:rPr lang="es-ES" dirty="0"/>
              <a:t> bridge </a:t>
            </a:r>
            <a:r>
              <a:rPr lang="es-ES" dirty="0" err="1"/>
              <a:t>from</a:t>
            </a:r>
            <a:r>
              <a:rPr lang="es-ES" dirty="0"/>
              <a:t> </a:t>
            </a:r>
            <a:r>
              <a:rPr lang="es-ES" dirty="0" err="1"/>
              <a:t>biological</a:t>
            </a:r>
            <a:r>
              <a:rPr lang="es-ES" dirty="0"/>
              <a:t> </a:t>
            </a:r>
            <a:r>
              <a:rPr lang="es-ES" dirty="0" err="1"/>
              <a:t>insight</a:t>
            </a:r>
            <a:r>
              <a:rPr lang="es-ES" dirty="0"/>
              <a:t> </a:t>
            </a:r>
            <a:r>
              <a:rPr lang="es-ES" dirty="0" err="1"/>
              <a:t>to</a:t>
            </a:r>
            <a:r>
              <a:rPr lang="es-ES" dirty="0"/>
              <a:t> formal </a:t>
            </a:r>
            <a:r>
              <a:rPr lang="es-ES" dirty="0" err="1"/>
              <a:t>modeling</a:t>
            </a:r>
            <a:r>
              <a:rPr lang="es-ES" dirty="0"/>
              <a:t>.</a:t>
            </a:r>
          </a:p>
          <a:p>
            <a:endParaRPr lang="es-ES" dirty="0"/>
          </a:p>
          <a:p>
            <a:r>
              <a:rPr lang="es-ES" dirty="0" err="1"/>
              <a:t>Markov</a:t>
            </a:r>
            <a:r>
              <a:rPr lang="es-ES" dirty="0"/>
              <a:t> </a:t>
            </a:r>
            <a:r>
              <a:rPr lang="es-ES" dirty="0" err="1"/>
              <a:t>model</a:t>
            </a:r>
            <a:r>
              <a:rPr lang="es-ES" dirty="0"/>
              <a:t>, Wright-Fisher </a:t>
            </a:r>
            <a:r>
              <a:rPr lang="es-ES" dirty="0" err="1"/>
              <a:t>models</a:t>
            </a:r>
            <a:r>
              <a:rPr lang="es-ES" dirty="0"/>
              <a:t>, and </a:t>
            </a:r>
            <a:r>
              <a:rPr lang="es-ES" dirty="0" err="1"/>
              <a:t>their</a:t>
            </a:r>
            <a:r>
              <a:rPr lang="es-ES" dirty="0"/>
              <a:t> </a:t>
            </a:r>
            <a:r>
              <a:rPr lang="es-ES" dirty="0" err="1"/>
              <a:t>diffusion</a:t>
            </a:r>
            <a:r>
              <a:rPr lang="es-ES" dirty="0"/>
              <a:t> </a:t>
            </a:r>
            <a:r>
              <a:rPr lang="es-ES" dirty="0" err="1"/>
              <a:t>or</a:t>
            </a:r>
            <a:r>
              <a:rPr lang="es-ES" dirty="0"/>
              <a:t> </a:t>
            </a:r>
            <a:r>
              <a:rPr lang="es-ES" dirty="0" err="1"/>
              <a:t>coalescent</a:t>
            </a:r>
            <a:r>
              <a:rPr lang="es-ES" dirty="0"/>
              <a:t> </a:t>
            </a:r>
            <a:r>
              <a:rPr lang="es-ES" dirty="0" err="1"/>
              <a:t>extensions</a:t>
            </a:r>
            <a:r>
              <a:rPr lang="es-ES" dirty="0"/>
              <a:t>, capture </a:t>
            </a:r>
            <a:r>
              <a:rPr lang="es-ES" dirty="0" err="1"/>
              <a:t>the</a:t>
            </a:r>
            <a:r>
              <a:rPr lang="es-ES" dirty="0"/>
              <a:t> </a:t>
            </a:r>
            <a:r>
              <a:rPr lang="es-ES" dirty="0" err="1"/>
              <a:t>randomness</a:t>
            </a:r>
            <a:r>
              <a:rPr lang="es-ES" dirty="0"/>
              <a:t> </a:t>
            </a:r>
            <a:r>
              <a:rPr lang="es-ES" dirty="0" err="1"/>
              <a:t>of</a:t>
            </a:r>
            <a:r>
              <a:rPr lang="es-ES" dirty="0"/>
              <a:t> </a:t>
            </a:r>
            <a:r>
              <a:rPr lang="es-ES" dirty="0" err="1"/>
              <a:t>how</a:t>
            </a:r>
            <a:r>
              <a:rPr lang="es-ES" dirty="0"/>
              <a:t> </a:t>
            </a:r>
            <a:r>
              <a:rPr lang="es-ES" dirty="0" err="1"/>
              <a:t>alleles</a:t>
            </a:r>
            <a:r>
              <a:rPr lang="es-ES" dirty="0"/>
              <a:t> </a:t>
            </a:r>
            <a:r>
              <a:rPr lang="es-ES" dirty="0" err="1"/>
              <a:t>fix</a:t>
            </a:r>
            <a:r>
              <a:rPr lang="es-ES" dirty="0"/>
              <a:t> </a:t>
            </a:r>
            <a:r>
              <a:rPr lang="es-ES" dirty="0" err="1"/>
              <a:t>or</a:t>
            </a:r>
            <a:r>
              <a:rPr lang="es-ES" dirty="0"/>
              <a:t> </a:t>
            </a:r>
            <a:r>
              <a:rPr lang="es-ES" dirty="0" err="1"/>
              <a:t>disappear</a:t>
            </a:r>
            <a:r>
              <a:rPr lang="es-ES" dirty="0"/>
              <a:t> in </a:t>
            </a:r>
            <a:r>
              <a:rPr lang="es-ES" dirty="0" err="1"/>
              <a:t>populations</a:t>
            </a:r>
            <a:r>
              <a:rPr lang="es-E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s-ES" dirty="0" err="1"/>
              <a:t>These</a:t>
            </a:r>
            <a:r>
              <a:rPr lang="es-ES" dirty="0"/>
              <a:t> </a:t>
            </a:r>
            <a:r>
              <a:rPr lang="es-ES" dirty="0" err="1"/>
              <a:t>aren’t</a:t>
            </a:r>
            <a:r>
              <a:rPr lang="es-ES" dirty="0"/>
              <a:t> </a:t>
            </a:r>
            <a:r>
              <a:rPr lang="es-ES" dirty="0" err="1"/>
              <a:t>isolated</a:t>
            </a:r>
            <a:r>
              <a:rPr lang="es-ES" dirty="0"/>
              <a:t> </a:t>
            </a:r>
            <a:r>
              <a:rPr lang="es-ES" dirty="0" err="1"/>
              <a:t>methods</a:t>
            </a:r>
            <a:r>
              <a:rPr lang="es-ES" dirty="0"/>
              <a:t>, </a:t>
            </a:r>
            <a:r>
              <a:rPr lang="es-ES" dirty="0" err="1"/>
              <a:t>they’re</a:t>
            </a:r>
            <a:r>
              <a:rPr lang="es-ES" dirty="0"/>
              <a:t> </a:t>
            </a:r>
            <a:r>
              <a:rPr lang="es-ES" dirty="0" err="1"/>
              <a:t>part</a:t>
            </a:r>
            <a:r>
              <a:rPr lang="es-ES" dirty="0"/>
              <a:t> </a:t>
            </a:r>
            <a:r>
              <a:rPr lang="es-ES" dirty="0" err="1"/>
              <a:t>of</a:t>
            </a:r>
            <a:r>
              <a:rPr lang="es-ES" dirty="0"/>
              <a:t> a </a:t>
            </a:r>
            <a:r>
              <a:rPr lang="es-ES" b="1" dirty="0" err="1"/>
              <a:t>toolkit</a:t>
            </a:r>
            <a:r>
              <a:rPr lang="es-ES" dirty="0"/>
              <a:t> </a:t>
            </a:r>
            <a:r>
              <a:rPr lang="es-ES" dirty="0" err="1"/>
              <a:t>we</a:t>
            </a:r>
            <a:r>
              <a:rPr lang="es-ES" dirty="0"/>
              <a:t> use </a:t>
            </a:r>
            <a:r>
              <a:rPr lang="es-ES" dirty="0" err="1"/>
              <a:t>to</a:t>
            </a:r>
            <a:r>
              <a:rPr lang="es-ES" dirty="0"/>
              <a:t> </a:t>
            </a:r>
            <a:r>
              <a:rPr lang="es-ES" dirty="0" err="1"/>
              <a:t>simulate</a:t>
            </a:r>
            <a:r>
              <a:rPr lang="es-ES" dirty="0"/>
              <a:t> and </a:t>
            </a:r>
            <a:r>
              <a:rPr lang="es-ES" dirty="0" err="1"/>
              <a:t>infer</a:t>
            </a:r>
            <a:r>
              <a:rPr lang="es-ES" dirty="0"/>
              <a:t> </a:t>
            </a:r>
            <a:r>
              <a:rPr lang="es-ES" dirty="0" err="1"/>
              <a:t>evolution</a:t>
            </a:r>
            <a:r>
              <a:rPr lang="es-ES" dirty="0"/>
              <a:t>, </a:t>
            </a:r>
            <a:r>
              <a:rPr lang="es-ES" dirty="0" err="1"/>
              <a:t>by</a:t>
            </a:r>
            <a:r>
              <a:rPr lang="es-ES" dirty="0"/>
              <a:t> </a:t>
            </a:r>
            <a:r>
              <a:rPr lang="es-ES" dirty="0" err="1"/>
              <a:t>setting</a:t>
            </a:r>
            <a:r>
              <a:rPr lang="es-ES" dirty="0"/>
              <a:t> </a:t>
            </a:r>
            <a:r>
              <a:rPr lang="es-ES" dirty="0" err="1"/>
              <a:t>the</a:t>
            </a:r>
            <a:r>
              <a:rPr lang="es-ES" dirty="0"/>
              <a:t> </a:t>
            </a:r>
            <a:r>
              <a:rPr lang="es-ES" dirty="0" err="1"/>
              <a:t>focus</a:t>
            </a:r>
            <a:r>
              <a:rPr lang="es-ES" dirty="0"/>
              <a:t> more </a:t>
            </a:r>
            <a:r>
              <a:rPr lang="es-ES" dirty="0" err="1"/>
              <a:t>on</a:t>
            </a:r>
            <a:r>
              <a:rPr lang="es-ES" dirty="0"/>
              <a:t>  </a:t>
            </a:r>
            <a:r>
              <a:rPr lang="es-ES" dirty="0" err="1"/>
              <a:t>the</a:t>
            </a:r>
            <a:r>
              <a:rPr lang="es-ES" dirty="0"/>
              <a:t> </a:t>
            </a:r>
            <a:r>
              <a:rPr lang="es-ES" dirty="0" err="1"/>
              <a:t>evolutionary</a:t>
            </a:r>
            <a:r>
              <a:rPr lang="es-ES" dirty="0"/>
              <a:t> </a:t>
            </a:r>
            <a:r>
              <a:rPr lang="es-ES" dirty="0" err="1"/>
              <a:t>dynamics</a:t>
            </a:r>
            <a:r>
              <a:rPr lang="es-ES" dirty="0"/>
              <a:t> </a:t>
            </a:r>
            <a:r>
              <a:rPr lang="es-ES" dirty="0" err="1"/>
              <a:t>rather</a:t>
            </a:r>
            <a:r>
              <a:rPr lang="es-ES" dirty="0"/>
              <a:t> </a:t>
            </a:r>
            <a:r>
              <a:rPr lang="es-ES" dirty="0" err="1"/>
              <a:t>than</a:t>
            </a:r>
            <a:r>
              <a:rPr lang="es-ES" dirty="0"/>
              <a:t> in </a:t>
            </a:r>
            <a:r>
              <a:rPr lang="es-ES" dirty="0" err="1"/>
              <a:t>the</a:t>
            </a:r>
            <a:r>
              <a:rPr lang="es-ES" dirty="0"/>
              <a:t> </a:t>
            </a:r>
            <a:r>
              <a:rPr lang="en-US" sz="1200" kern="1200" dirty="0">
                <a:solidFill>
                  <a:schemeClr val="tx1"/>
                </a:solidFill>
                <a:effectLst/>
                <a:latin typeface="+mn-lt"/>
                <a:ea typeface="+mn-ea"/>
                <a:cs typeface="+mn-cs"/>
              </a:rPr>
              <a:t>logic of the gene expression program</a:t>
            </a:r>
          </a:p>
          <a:p>
            <a:endParaRPr lang="es-ES" dirty="0"/>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kern="1200" dirty="0">
                <a:solidFill>
                  <a:schemeClr val="tx1"/>
                </a:solidFill>
                <a:effectLst/>
                <a:latin typeface="+mn-lt"/>
                <a:ea typeface="+mn-ea"/>
                <a:cs typeface="+mn-cs"/>
              </a:rPr>
              <a:t>RNA </a:t>
            </a:r>
            <a:r>
              <a:rPr lang="es-ES" sz="1200" b="0" kern="1200" dirty="0" err="1">
                <a:solidFill>
                  <a:schemeClr val="tx1"/>
                </a:solidFill>
                <a:effectLst/>
                <a:latin typeface="+mn-lt"/>
                <a:ea typeface="+mn-ea"/>
                <a:cs typeface="+mn-cs"/>
              </a:rPr>
              <a:t>viruses</a:t>
            </a:r>
            <a:r>
              <a:rPr lang="es-ES" sz="1200" b="0" kern="1200" dirty="0">
                <a:solidFill>
                  <a:schemeClr val="tx1"/>
                </a:solidFill>
                <a:effectLst/>
                <a:latin typeface="+mn-lt"/>
                <a:ea typeface="+mn-ea"/>
                <a:cs typeface="+mn-cs"/>
              </a:rPr>
              <a:t> are </a:t>
            </a:r>
            <a:r>
              <a:rPr lang="es-ES" sz="1200" b="0" kern="1200" dirty="0" err="1">
                <a:solidFill>
                  <a:schemeClr val="tx1"/>
                </a:solidFill>
                <a:effectLst/>
                <a:latin typeface="+mn-lt"/>
                <a:ea typeface="+mn-ea"/>
                <a:cs typeface="+mn-cs"/>
              </a:rPr>
              <a:t>exemplary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systems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studying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dynamics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Due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their</a:t>
            </a:r>
            <a:r>
              <a:rPr lang="es-ES" sz="1200" b="0" kern="1200" dirty="0">
                <a:solidFill>
                  <a:schemeClr val="tx1"/>
                </a:solidFill>
                <a:effectLst/>
                <a:latin typeface="+mn-lt"/>
                <a:ea typeface="+mn-ea"/>
                <a:cs typeface="+mn-cs"/>
              </a:rPr>
              <a:t> short </a:t>
            </a:r>
            <a:r>
              <a:rPr lang="es-ES" sz="1200" b="0" kern="1200" dirty="0" err="1">
                <a:solidFill>
                  <a:schemeClr val="tx1"/>
                </a:solidFill>
                <a:effectLst/>
                <a:latin typeface="+mn-lt"/>
                <a:ea typeface="+mn-ea"/>
                <a:cs typeface="+mn-cs"/>
              </a:rPr>
              <a:t>generation</a:t>
            </a:r>
            <a:r>
              <a:rPr lang="es-ES" sz="1200" b="0" kern="1200" dirty="0">
                <a:solidFill>
                  <a:schemeClr val="tx1"/>
                </a:solidFill>
                <a:effectLst/>
                <a:latin typeface="+mn-lt"/>
                <a:ea typeface="+mn-ea"/>
                <a:cs typeface="+mn-cs"/>
              </a:rPr>
              <a:t> times and </a:t>
            </a:r>
            <a:r>
              <a:rPr lang="es-ES" sz="1200" b="0" kern="1200" dirty="0" err="1">
                <a:solidFill>
                  <a:schemeClr val="tx1"/>
                </a:solidFill>
                <a:effectLst/>
                <a:latin typeface="+mn-lt"/>
                <a:ea typeface="+mn-ea"/>
                <a:cs typeface="+mn-cs"/>
              </a:rPr>
              <a:t>large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population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sizes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allow</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observe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processes</a:t>
            </a:r>
            <a:r>
              <a:rPr lang="es-ES" sz="1200" b="0" kern="1200" dirty="0">
                <a:solidFill>
                  <a:schemeClr val="tx1"/>
                </a:solidFill>
                <a:effectLst/>
                <a:latin typeface="+mn-lt"/>
                <a:ea typeface="+mn-ea"/>
                <a:cs typeface="+mn-cs"/>
              </a:rPr>
              <a:t> in real time, </a:t>
            </a:r>
            <a:r>
              <a:rPr lang="es-ES" sz="1200" b="0" kern="1200" dirty="0" err="1">
                <a:solidFill>
                  <a:schemeClr val="tx1"/>
                </a:solidFill>
                <a:effectLst/>
                <a:latin typeface="+mn-lt"/>
                <a:ea typeface="+mn-ea"/>
                <a:cs typeface="+mn-cs"/>
              </a:rPr>
              <a:t>enabling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rigorously</a:t>
            </a:r>
            <a:r>
              <a:rPr lang="es-ES" sz="1200" b="0" kern="1200" dirty="0">
                <a:solidFill>
                  <a:schemeClr val="tx1"/>
                </a:solidFill>
                <a:effectLst/>
                <a:latin typeface="+mn-lt"/>
                <a:ea typeface="+mn-ea"/>
                <a:cs typeface="+mn-cs"/>
              </a:rPr>
              <a:t> test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theories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refining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our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understanding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how</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genetic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arises</a:t>
            </a:r>
            <a:r>
              <a:rPr lang="es-ES" sz="1200" b="0" kern="1200" dirty="0">
                <a:solidFill>
                  <a:schemeClr val="tx1"/>
                </a:solidFill>
                <a:effectLst/>
                <a:latin typeface="+mn-lt"/>
                <a:ea typeface="+mn-ea"/>
                <a:cs typeface="+mn-cs"/>
              </a:rPr>
              <a:t> and spreads.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insights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gained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from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studying</a:t>
            </a:r>
            <a:r>
              <a:rPr lang="es-ES" sz="1200" b="0" kern="1200" dirty="0">
                <a:solidFill>
                  <a:schemeClr val="tx1"/>
                </a:solidFill>
                <a:effectLst/>
                <a:latin typeface="+mn-lt"/>
                <a:ea typeface="+mn-ea"/>
                <a:cs typeface="+mn-cs"/>
              </a:rPr>
              <a:t> RNA </a:t>
            </a:r>
            <a:r>
              <a:rPr lang="es-ES" sz="1200" b="0" kern="1200" dirty="0" err="1">
                <a:solidFill>
                  <a:schemeClr val="tx1"/>
                </a:solidFill>
                <a:effectLst/>
                <a:latin typeface="+mn-lt"/>
                <a:ea typeface="+mn-ea"/>
                <a:cs typeface="+mn-cs"/>
              </a:rPr>
              <a:t>viruses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propagate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beyond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virology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informing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broader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questions</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biology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epidemiology</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systems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biology</a:t>
            </a:r>
            <a:r>
              <a:rPr lang="es-ES" sz="1200" b="0" kern="1200" dirty="0">
                <a:solidFill>
                  <a:schemeClr val="tx1"/>
                </a:solidFill>
                <a:effectLst/>
                <a:latin typeface="+mn-lt"/>
                <a:ea typeface="+mn-ea"/>
                <a:cs typeface="+mn-cs"/>
              </a:rPr>
              <a:t>.</a:t>
            </a:r>
          </a:p>
          <a:p>
            <a:endParaRPr lang="es-ES" dirty="0"/>
          </a:p>
          <a:p>
            <a:endParaRPr lang="es-ES" dirty="0"/>
          </a:p>
          <a:p>
            <a:pPr>
              <a:defRPr sz="2000">
                <a:solidFill>
                  <a:srgbClr val="1E1E1E"/>
                </a:solidFill>
              </a:defRPr>
            </a:pPr>
            <a:r>
              <a:rPr lang="es-ES" sz="1200" dirty="0" err="1"/>
              <a:t>However</a:t>
            </a:r>
            <a:r>
              <a:rPr lang="es-ES" sz="1200" dirty="0"/>
              <a:t>, </a:t>
            </a:r>
            <a:r>
              <a:rPr lang="es-ES" sz="1200" dirty="0" err="1"/>
              <a:t>given</a:t>
            </a:r>
            <a:r>
              <a:rPr lang="es-ES" sz="1200" dirty="0"/>
              <a:t> </a:t>
            </a:r>
            <a:r>
              <a:rPr lang="es-ES" sz="1200" dirty="0" err="1"/>
              <a:t>the</a:t>
            </a:r>
            <a:r>
              <a:rPr lang="es-ES" sz="1200" dirty="0"/>
              <a:t> </a:t>
            </a:r>
            <a:r>
              <a:rPr lang="es-ES" sz="1200" dirty="0" err="1"/>
              <a:t>evolutionary</a:t>
            </a:r>
            <a:r>
              <a:rPr lang="es-ES" sz="1200" dirty="0"/>
              <a:t> </a:t>
            </a:r>
            <a:r>
              <a:rPr lang="es-ES" sz="1200" dirty="0" err="1"/>
              <a:t>timescales</a:t>
            </a:r>
            <a:r>
              <a:rPr lang="es-ES" sz="1200" dirty="0"/>
              <a:t> </a:t>
            </a:r>
            <a:r>
              <a:rPr lang="es-ES" sz="1200" dirty="0" err="1"/>
              <a:t>of</a:t>
            </a:r>
            <a:r>
              <a:rPr lang="es-ES" sz="1200" dirty="0"/>
              <a:t> </a:t>
            </a:r>
            <a:r>
              <a:rPr lang="es-ES" sz="1200" dirty="0" err="1"/>
              <a:t>complex</a:t>
            </a:r>
            <a:r>
              <a:rPr lang="es-ES" sz="1200" dirty="0"/>
              <a:t> </a:t>
            </a:r>
            <a:r>
              <a:rPr lang="es-ES" sz="1200" dirty="0" err="1"/>
              <a:t>organisms</a:t>
            </a:r>
            <a:r>
              <a:rPr lang="es-ES" sz="1200" dirty="0"/>
              <a:t>, </a:t>
            </a:r>
            <a:r>
              <a:rPr lang="es-ES" sz="1200" dirty="0" err="1"/>
              <a:t>observing</a:t>
            </a:r>
            <a:r>
              <a:rPr lang="es-ES" sz="1200" dirty="0"/>
              <a:t> </a:t>
            </a:r>
            <a:r>
              <a:rPr lang="es-ES" sz="1200" dirty="0" err="1"/>
              <a:t>evolutionary</a:t>
            </a:r>
            <a:r>
              <a:rPr lang="es-ES" sz="1200" dirty="0"/>
              <a:t> </a:t>
            </a:r>
            <a:r>
              <a:rPr lang="es-ES" sz="1200" dirty="0" err="1"/>
              <a:t>trajectories</a:t>
            </a:r>
            <a:r>
              <a:rPr lang="es-ES" sz="1200" dirty="0"/>
              <a:t> </a:t>
            </a:r>
            <a:r>
              <a:rPr lang="es-ES" sz="1200" dirty="0" err="1"/>
              <a:t>to</a:t>
            </a:r>
            <a:r>
              <a:rPr lang="es-ES" sz="1200" dirty="0"/>
              <a:t> refine </a:t>
            </a:r>
            <a:r>
              <a:rPr lang="es-ES" sz="1200" dirty="0" err="1"/>
              <a:t>these</a:t>
            </a:r>
            <a:r>
              <a:rPr lang="es-ES" sz="1200" dirty="0"/>
              <a:t> </a:t>
            </a:r>
            <a:r>
              <a:rPr lang="es-ES" sz="1200" dirty="0" err="1"/>
              <a:t>models</a:t>
            </a:r>
            <a:r>
              <a:rPr lang="es-ES" sz="1200" dirty="0"/>
              <a:t> </a:t>
            </a:r>
            <a:r>
              <a:rPr lang="es-ES" sz="1200" dirty="0" err="1"/>
              <a:t>is</a:t>
            </a:r>
            <a:r>
              <a:rPr lang="es-ES" sz="1200" dirty="0"/>
              <a:t> </a:t>
            </a:r>
            <a:r>
              <a:rPr lang="es-ES" sz="1200" dirty="0" err="1"/>
              <a:t>an</a:t>
            </a:r>
            <a:r>
              <a:rPr lang="es-ES" sz="1200" dirty="0"/>
              <a:t> imposible </a:t>
            </a:r>
            <a:r>
              <a:rPr lang="es-ES" sz="1200" dirty="0" err="1"/>
              <a:t>task</a:t>
            </a:r>
            <a:r>
              <a:rPr lang="es-ES" sz="1200" dirty="0"/>
              <a:t>. </a:t>
            </a:r>
            <a:r>
              <a:rPr lang="es-ES" sz="1200" dirty="0" err="1"/>
              <a:t>Luckily</a:t>
            </a:r>
            <a:r>
              <a:rPr lang="es-ES" sz="1200" dirty="0"/>
              <a:t>, </a:t>
            </a:r>
            <a:r>
              <a:rPr lang="es-ES" sz="1200" dirty="0" err="1"/>
              <a:t>fast</a:t>
            </a:r>
            <a:r>
              <a:rPr lang="es-ES" sz="1200" dirty="0"/>
              <a:t> </a:t>
            </a:r>
            <a:r>
              <a:rPr lang="es-ES" sz="1200" dirty="0" err="1"/>
              <a:t>evolving</a:t>
            </a:r>
            <a:r>
              <a:rPr lang="es-ES" sz="1200" dirty="0"/>
              <a:t> </a:t>
            </a:r>
            <a:r>
              <a:rPr lang="es-ES" sz="1200" dirty="0" err="1"/>
              <a:t>agents</a:t>
            </a:r>
            <a:r>
              <a:rPr lang="es-ES" sz="1200" dirty="0"/>
              <a:t> </a:t>
            </a:r>
            <a:r>
              <a:rPr lang="es-ES" sz="1200" dirty="0" err="1"/>
              <a:t>with</a:t>
            </a:r>
            <a:r>
              <a:rPr lang="es-ES" sz="1200" dirty="0"/>
              <a:t> </a:t>
            </a:r>
            <a:r>
              <a:rPr lang="es-ES" sz="1200" dirty="0" err="1"/>
              <a:t>rapid</a:t>
            </a:r>
            <a:r>
              <a:rPr lang="es-ES" sz="1200" dirty="0"/>
              <a:t> </a:t>
            </a:r>
            <a:r>
              <a:rPr lang="es-ES" sz="1200" dirty="0" err="1"/>
              <a:t>evolution</a:t>
            </a:r>
            <a:r>
              <a:rPr lang="es-ES" sz="1200" dirty="0"/>
              <a:t> and </a:t>
            </a:r>
            <a:r>
              <a:rPr lang="es-ES" sz="1200" dirty="0" err="1"/>
              <a:t>high</a:t>
            </a:r>
            <a:r>
              <a:rPr lang="es-ES" sz="1200" dirty="0"/>
              <a:t> </a:t>
            </a:r>
            <a:r>
              <a:rPr lang="es-ES" sz="1200" dirty="0" err="1"/>
              <a:t>mutation</a:t>
            </a:r>
            <a:r>
              <a:rPr lang="es-ES" sz="1200" dirty="0"/>
              <a:t> </a:t>
            </a:r>
            <a:r>
              <a:rPr lang="es-ES" sz="1200" dirty="0" err="1"/>
              <a:t>rates</a:t>
            </a:r>
            <a:endParaRPr lang="es-ES" sz="1200" dirty="0"/>
          </a:p>
          <a:p>
            <a:pPr>
              <a:defRPr sz="2000">
                <a:solidFill>
                  <a:srgbClr val="1E1E1E"/>
                </a:solidFill>
              </a:defRPr>
            </a:pPr>
            <a:r>
              <a:rPr lang="es-ES" sz="1200" dirty="0" err="1"/>
              <a:t>exist</a:t>
            </a:r>
            <a:r>
              <a:rPr lang="es-ES" sz="1200" dirty="0"/>
              <a:t>: RNA </a:t>
            </a:r>
            <a:r>
              <a:rPr lang="es-ES" sz="1200" dirty="0" err="1"/>
              <a:t>viruses</a:t>
            </a:r>
            <a:r>
              <a:rPr lang="es-ES" sz="1200" dirty="0"/>
              <a:t>. In </a:t>
            </a:r>
            <a:r>
              <a:rPr lang="es-ES" sz="1200" dirty="0" err="1"/>
              <a:t>the</a:t>
            </a:r>
            <a:r>
              <a:rPr lang="es-ES" sz="1200" dirty="0"/>
              <a:t> </a:t>
            </a:r>
            <a:r>
              <a:rPr lang="es-ES" sz="1200" dirty="0" err="1"/>
              <a:t>present</a:t>
            </a:r>
            <a:r>
              <a:rPr lang="es-ES" sz="1200" dirty="0"/>
              <a:t> </a:t>
            </a:r>
            <a:r>
              <a:rPr lang="es-ES" sz="1200" dirty="0" err="1"/>
              <a:t>thesis</a:t>
            </a:r>
            <a:r>
              <a:rPr lang="es-ES" sz="1200" dirty="0"/>
              <a:t>, </a:t>
            </a:r>
            <a:r>
              <a:rPr lang="es-ES" sz="1200" dirty="0" err="1"/>
              <a:t>we</a:t>
            </a:r>
            <a:r>
              <a:rPr lang="es-ES" sz="1200" dirty="0"/>
              <a:t> </a:t>
            </a:r>
            <a:r>
              <a:rPr lang="es-ES" sz="1200" dirty="0" err="1"/>
              <a:t>will</a:t>
            </a:r>
            <a:r>
              <a:rPr lang="es-ES" sz="1200" dirty="0"/>
              <a:t> </a:t>
            </a:r>
            <a:r>
              <a:rPr lang="es-ES" sz="1200" dirty="0" err="1"/>
              <a:t>make</a:t>
            </a:r>
            <a:r>
              <a:rPr lang="es-ES" sz="1200" dirty="0"/>
              <a:t> use </a:t>
            </a:r>
            <a:r>
              <a:rPr lang="es-ES" sz="1200" dirty="0" err="1"/>
              <a:t>of</a:t>
            </a:r>
            <a:r>
              <a:rPr lang="es-ES" sz="1200" dirty="0"/>
              <a:t> </a:t>
            </a:r>
            <a:r>
              <a:rPr lang="es-ES" sz="1200" dirty="0" err="1"/>
              <a:t>them</a:t>
            </a:r>
            <a:r>
              <a:rPr lang="es-ES" sz="1200" dirty="0"/>
              <a:t> </a:t>
            </a:r>
            <a:r>
              <a:rPr lang="es-ES" sz="1200" dirty="0" err="1"/>
              <a:t>to</a:t>
            </a:r>
            <a:r>
              <a:rPr lang="es-ES" sz="1200" dirty="0"/>
              <a:t> </a:t>
            </a:r>
            <a:r>
              <a:rPr lang="es-ES" sz="1200" dirty="0" err="1"/>
              <a:t>gain</a:t>
            </a:r>
            <a:r>
              <a:rPr lang="es-ES" sz="1200" dirty="0"/>
              <a:t> </a:t>
            </a:r>
            <a:r>
              <a:rPr lang="es-ES" sz="1200" dirty="0" err="1"/>
              <a:t>insights</a:t>
            </a:r>
            <a:r>
              <a:rPr lang="es-ES" sz="1200" dirty="0"/>
              <a:t> </a:t>
            </a:r>
            <a:r>
              <a:rPr lang="es-ES" sz="1200" dirty="0" err="1"/>
              <a:t>over</a:t>
            </a:r>
            <a:r>
              <a:rPr lang="es-ES" sz="1200" dirty="0"/>
              <a:t> </a:t>
            </a:r>
            <a:r>
              <a:rPr lang="es-ES" sz="1200" dirty="0" err="1"/>
              <a:t>biological</a:t>
            </a:r>
            <a:r>
              <a:rPr lang="es-ES" sz="1200" dirty="0"/>
              <a:t> </a:t>
            </a:r>
            <a:r>
              <a:rPr lang="es-ES" sz="1200" dirty="0" err="1"/>
              <a:t>evolutionary</a:t>
            </a:r>
            <a:r>
              <a:rPr lang="es-ES" sz="1200" dirty="0"/>
              <a:t> </a:t>
            </a:r>
            <a:r>
              <a:rPr lang="es-ES" sz="1200" dirty="0" err="1"/>
              <a:t>dynamics</a:t>
            </a:r>
            <a:r>
              <a:rPr lang="es-ES" sz="1200" dirty="0"/>
              <a:t>.</a:t>
            </a:r>
          </a:p>
        </p:txBody>
      </p:sp>
      <p:sp>
        <p:nvSpPr>
          <p:cNvPr id="4" name="Marcador de número de diapositiva 3">
            <a:extLst>
              <a:ext uri="{FF2B5EF4-FFF2-40B4-BE49-F238E27FC236}">
                <a16:creationId xmlns:a16="http://schemas.microsoft.com/office/drawing/2014/main" id="{CC54B7D4-3C14-D113-7145-B8DA734AEC45}"/>
              </a:ext>
            </a:extLst>
          </p:cNvPr>
          <p:cNvSpPr>
            <a:spLocks noGrp="1"/>
          </p:cNvSpPr>
          <p:nvPr>
            <p:ph type="sldNum" sz="quarter" idx="5"/>
          </p:nvPr>
        </p:nvSpPr>
        <p:spPr/>
        <p:txBody>
          <a:bodyPr/>
          <a:lstStyle/>
          <a:p>
            <a:fld id="{20EA8D17-3153-6E45-B050-1CDA1443AA8A}" type="slidenum">
              <a:rPr lang="es-ES" smtClean="0"/>
              <a:t>10</a:t>
            </a:fld>
            <a:endParaRPr lang="es-ES"/>
          </a:p>
        </p:txBody>
      </p:sp>
    </p:spTree>
    <p:extLst>
      <p:ext uri="{BB962C8B-B14F-4D97-AF65-F5344CB8AC3E}">
        <p14:creationId xmlns:p14="http://schemas.microsoft.com/office/powerpoint/2010/main" val="895958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867982-E98C-7F7D-F5BF-264D4F55CE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0B2281D-E434-C8A3-ADDA-9DED062513E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5FEF308-8B96-528A-7966-04A9D2F8374E}"/>
              </a:ext>
            </a:extLst>
          </p:cNvPr>
          <p:cNvSpPr>
            <a:spLocks noGrp="1"/>
          </p:cNvSpPr>
          <p:nvPr>
            <p:ph type="body" idx="1"/>
          </p:nvPr>
        </p:nvSpPr>
        <p:spPr/>
        <p:txBody>
          <a:bodyPr/>
          <a:lstStyle/>
          <a:p>
            <a:endParaRPr lang="es-ES" dirty="0"/>
          </a:p>
          <a:p>
            <a:endParaRPr lang="es-ES" dirty="0"/>
          </a:p>
        </p:txBody>
      </p:sp>
      <p:sp>
        <p:nvSpPr>
          <p:cNvPr id="4" name="Marcador de número de diapositiva 3">
            <a:extLst>
              <a:ext uri="{FF2B5EF4-FFF2-40B4-BE49-F238E27FC236}">
                <a16:creationId xmlns:a16="http://schemas.microsoft.com/office/drawing/2014/main" id="{9C83F876-FCDE-3FF0-2EBB-AA801DD70C78}"/>
              </a:ext>
            </a:extLst>
          </p:cNvPr>
          <p:cNvSpPr>
            <a:spLocks noGrp="1"/>
          </p:cNvSpPr>
          <p:nvPr>
            <p:ph type="sldNum" sz="quarter" idx="5"/>
          </p:nvPr>
        </p:nvSpPr>
        <p:spPr/>
        <p:txBody>
          <a:bodyPr/>
          <a:lstStyle/>
          <a:p>
            <a:fld id="{20EA8D17-3153-6E45-B050-1CDA1443AA8A}" type="slidenum">
              <a:rPr lang="es-ES" smtClean="0"/>
              <a:t>11</a:t>
            </a:fld>
            <a:endParaRPr lang="es-ES"/>
          </a:p>
        </p:txBody>
      </p:sp>
    </p:spTree>
    <p:extLst>
      <p:ext uri="{BB962C8B-B14F-4D97-AF65-F5344CB8AC3E}">
        <p14:creationId xmlns:p14="http://schemas.microsoft.com/office/powerpoint/2010/main" val="1888152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1A283C-2834-1C0E-BBD4-CBC3EF5912F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ED1F87E-185A-20BF-187C-6C471A9BA7F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23BA4AC-CB60-31AB-124E-47C4050645B0}"/>
              </a:ext>
            </a:extLst>
          </p:cNvPr>
          <p:cNvSpPr>
            <a:spLocks noGrp="1"/>
          </p:cNvSpPr>
          <p:nvPr>
            <p:ph type="body" idx="1"/>
          </p:nvPr>
        </p:nvSpPr>
        <p:spPr/>
        <p:txBody>
          <a:bodyPr/>
          <a:lstStyle/>
          <a:p>
            <a:endParaRPr lang="es-ES" dirty="0"/>
          </a:p>
          <a:p>
            <a:endParaRPr lang="es-ES" dirty="0"/>
          </a:p>
        </p:txBody>
      </p:sp>
      <p:sp>
        <p:nvSpPr>
          <p:cNvPr id="4" name="Marcador de número de diapositiva 3">
            <a:extLst>
              <a:ext uri="{FF2B5EF4-FFF2-40B4-BE49-F238E27FC236}">
                <a16:creationId xmlns:a16="http://schemas.microsoft.com/office/drawing/2014/main" id="{EBFCE247-E9BC-801C-0AF3-4CD27F48FEE0}"/>
              </a:ext>
            </a:extLst>
          </p:cNvPr>
          <p:cNvSpPr>
            <a:spLocks noGrp="1"/>
          </p:cNvSpPr>
          <p:nvPr>
            <p:ph type="sldNum" sz="quarter" idx="5"/>
          </p:nvPr>
        </p:nvSpPr>
        <p:spPr/>
        <p:txBody>
          <a:bodyPr/>
          <a:lstStyle/>
          <a:p>
            <a:fld id="{20EA8D17-3153-6E45-B050-1CDA1443AA8A}" type="slidenum">
              <a:rPr lang="es-ES" smtClean="0"/>
              <a:t>12</a:t>
            </a:fld>
            <a:endParaRPr lang="es-ES"/>
          </a:p>
        </p:txBody>
      </p:sp>
    </p:spTree>
    <p:extLst>
      <p:ext uri="{BB962C8B-B14F-4D97-AF65-F5344CB8AC3E}">
        <p14:creationId xmlns:p14="http://schemas.microsoft.com/office/powerpoint/2010/main" val="12357918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5C15E-9F46-8658-86A2-CDBD2C6B7E6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0F02D15-7B64-18B9-6093-0AAF04BB1EE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4325106-9A2E-D4E1-737A-7100AE40F1C1}"/>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In particular, the objectives of this thesis are 4:</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&lt;Lee </a:t>
            </a:r>
            <a:r>
              <a:rPr lang="en-US" sz="1200" kern="1200" dirty="0" err="1">
                <a:solidFill>
                  <a:schemeClr val="tx1"/>
                </a:solidFill>
                <a:effectLst/>
                <a:latin typeface="+mn-lt"/>
                <a:ea typeface="+mn-ea"/>
                <a:cs typeface="+mn-cs"/>
              </a:rPr>
              <a:t>los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objetivos</a:t>
            </a:r>
            <a:r>
              <a:rPr lang="en-US" sz="1200" kern="1200" dirty="0">
                <a:solidFill>
                  <a:schemeClr val="tx1"/>
                </a:solidFill>
                <a:effectLst/>
                <a:latin typeface="+mn-lt"/>
                <a:ea typeface="+mn-ea"/>
                <a:cs typeface="+mn-cs"/>
              </a:rPr>
              <a:t> uno a uno&gt;</a:t>
            </a:r>
          </a:p>
        </p:txBody>
      </p:sp>
      <p:sp>
        <p:nvSpPr>
          <p:cNvPr id="4" name="Marcador de número de diapositiva 3">
            <a:extLst>
              <a:ext uri="{FF2B5EF4-FFF2-40B4-BE49-F238E27FC236}">
                <a16:creationId xmlns:a16="http://schemas.microsoft.com/office/drawing/2014/main" id="{8EC60E0D-1F77-C166-FF46-38630CB60C35}"/>
              </a:ext>
            </a:extLst>
          </p:cNvPr>
          <p:cNvSpPr>
            <a:spLocks noGrp="1"/>
          </p:cNvSpPr>
          <p:nvPr>
            <p:ph type="sldNum" sz="quarter" idx="5"/>
          </p:nvPr>
        </p:nvSpPr>
        <p:spPr/>
        <p:txBody>
          <a:bodyPr/>
          <a:lstStyle/>
          <a:p>
            <a:fld id="{20EA8D17-3153-6E45-B050-1CDA1443AA8A}" type="slidenum">
              <a:rPr lang="es-ES" smtClean="0"/>
              <a:t>13</a:t>
            </a:fld>
            <a:endParaRPr lang="es-ES"/>
          </a:p>
        </p:txBody>
      </p:sp>
    </p:spTree>
    <p:extLst>
      <p:ext uri="{BB962C8B-B14F-4D97-AF65-F5344CB8AC3E}">
        <p14:creationId xmlns:p14="http://schemas.microsoft.com/office/powerpoint/2010/main" val="499271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AF638-4A8B-A298-959F-485E8A1460E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1FE7175-6A81-11DB-B420-8C9BD84AEA9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5A56228-EEA2-2754-3FCE-C4FC337DE999}"/>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&lt;Lee </a:t>
            </a:r>
            <a:r>
              <a:rPr lang="en-US" sz="1200" kern="1200" dirty="0" err="1">
                <a:solidFill>
                  <a:schemeClr val="tx1"/>
                </a:solidFill>
                <a:effectLst/>
                <a:latin typeface="+mn-lt"/>
                <a:ea typeface="+mn-ea"/>
                <a:cs typeface="+mn-cs"/>
              </a:rPr>
              <a:t>los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objetivos</a:t>
            </a:r>
            <a:r>
              <a:rPr lang="en-US" sz="1200" kern="1200" dirty="0">
                <a:solidFill>
                  <a:schemeClr val="tx1"/>
                </a:solidFill>
                <a:effectLst/>
                <a:latin typeface="+mn-lt"/>
                <a:ea typeface="+mn-ea"/>
                <a:cs typeface="+mn-cs"/>
              </a:rPr>
              <a:t> uno a uno&gt;</a:t>
            </a:r>
          </a:p>
        </p:txBody>
      </p:sp>
      <p:sp>
        <p:nvSpPr>
          <p:cNvPr id="4" name="Marcador de número de diapositiva 3">
            <a:extLst>
              <a:ext uri="{FF2B5EF4-FFF2-40B4-BE49-F238E27FC236}">
                <a16:creationId xmlns:a16="http://schemas.microsoft.com/office/drawing/2014/main" id="{6805AB9D-A2C0-1B86-54B9-84079BCD9145}"/>
              </a:ext>
            </a:extLst>
          </p:cNvPr>
          <p:cNvSpPr>
            <a:spLocks noGrp="1"/>
          </p:cNvSpPr>
          <p:nvPr>
            <p:ph type="sldNum" sz="quarter" idx="5"/>
          </p:nvPr>
        </p:nvSpPr>
        <p:spPr/>
        <p:txBody>
          <a:bodyPr/>
          <a:lstStyle/>
          <a:p>
            <a:fld id="{20EA8D17-3153-6E45-B050-1CDA1443AA8A}" type="slidenum">
              <a:rPr lang="es-ES" smtClean="0"/>
              <a:t>14</a:t>
            </a:fld>
            <a:endParaRPr lang="es-ES"/>
          </a:p>
        </p:txBody>
      </p:sp>
    </p:spTree>
    <p:extLst>
      <p:ext uri="{BB962C8B-B14F-4D97-AF65-F5344CB8AC3E}">
        <p14:creationId xmlns:p14="http://schemas.microsoft.com/office/powerpoint/2010/main" val="38935247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4EC5C-1688-AC30-05DE-40B507F3805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B92C601-B8F6-AE6F-050D-2623DA2D806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AEA4C38-828C-44DA-A98B-BBF0DF6CA319}"/>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&lt;Lee </a:t>
            </a:r>
            <a:r>
              <a:rPr lang="en-US" sz="1200" kern="1200" dirty="0" err="1">
                <a:solidFill>
                  <a:schemeClr val="tx1"/>
                </a:solidFill>
                <a:effectLst/>
                <a:latin typeface="+mn-lt"/>
                <a:ea typeface="+mn-ea"/>
                <a:cs typeface="+mn-cs"/>
              </a:rPr>
              <a:t>los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objetivos</a:t>
            </a:r>
            <a:r>
              <a:rPr lang="en-US" sz="1200" kern="1200" dirty="0">
                <a:solidFill>
                  <a:schemeClr val="tx1"/>
                </a:solidFill>
                <a:effectLst/>
                <a:latin typeface="+mn-lt"/>
                <a:ea typeface="+mn-ea"/>
                <a:cs typeface="+mn-cs"/>
              </a:rPr>
              <a:t> uno a uno&gt;</a:t>
            </a:r>
          </a:p>
        </p:txBody>
      </p:sp>
      <p:sp>
        <p:nvSpPr>
          <p:cNvPr id="4" name="Marcador de número de diapositiva 3">
            <a:extLst>
              <a:ext uri="{FF2B5EF4-FFF2-40B4-BE49-F238E27FC236}">
                <a16:creationId xmlns:a16="http://schemas.microsoft.com/office/drawing/2014/main" id="{5936DEFB-F992-8CEE-4411-D0DB43C09F3F}"/>
              </a:ext>
            </a:extLst>
          </p:cNvPr>
          <p:cNvSpPr>
            <a:spLocks noGrp="1"/>
          </p:cNvSpPr>
          <p:nvPr>
            <p:ph type="sldNum" sz="quarter" idx="5"/>
          </p:nvPr>
        </p:nvSpPr>
        <p:spPr/>
        <p:txBody>
          <a:bodyPr/>
          <a:lstStyle/>
          <a:p>
            <a:fld id="{20EA8D17-3153-6E45-B050-1CDA1443AA8A}" type="slidenum">
              <a:rPr lang="es-ES" smtClean="0"/>
              <a:t>15</a:t>
            </a:fld>
            <a:endParaRPr lang="es-ES"/>
          </a:p>
        </p:txBody>
      </p:sp>
    </p:spTree>
    <p:extLst>
      <p:ext uri="{BB962C8B-B14F-4D97-AF65-F5344CB8AC3E}">
        <p14:creationId xmlns:p14="http://schemas.microsoft.com/office/powerpoint/2010/main" val="40867888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5165D-4BB6-B2D3-6F83-627DB0BC1F8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379DE3-C60B-3256-A882-615B8CD0AD8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210A370-DA80-722C-A2F9-B4142001328C}"/>
              </a:ext>
            </a:extLst>
          </p:cNvPr>
          <p:cNvSpPr>
            <a:spLocks noGrp="1"/>
          </p:cNvSpPr>
          <p:nvPr>
            <p:ph type="body" idx="1"/>
          </p:nvPr>
        </p:nvSpPr>
        <p:spPr/>
        <p:txBody>
          <a:bodyPr/>
          <a:lstStyle/>
          <a:p>
            <a:r>
              <a:rPr lang="en-US" sz="1200" kern="1200" dirty="0">
                <a:solidFill>
                  <a:schemeClr val="tx1"/>
                </a:solidFill>
                <a:effectLst/>
                <a:latin typeface="+mn-lt"/>
                <a:ea typeface="+mn-ea"/>
                <a:cs typeface="+mn-cs"/>
              </a:rPr>
              <a:t>&lt;Lee </a:t>
            </a:r>
            <a:r>
              <a:rPr lang="en-US" sz="1200" kern="1200" dirty="0" err="1">
                <a:solidFill>
                  <a:schemeClr val="tx1"/>
                </a:solidFill>
                <a:effectLst/>
                <a:latin typeface="+mn-lt"/>
                <a:ea typeface="+mn-ea"/>
                <a:cs typeface="+mn-cs"/>
              </a:rPr>
              <a:t>los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objetivos</a:t>
            </a:r>
            <a:r>
              <a:rPr lang="en-US" sz="1200" kern="1200" dirty="0">
                <a:solidFill>
                  <a:schemeClr val="tx1"/>
                </a:solidFill>
                <a:effectLst/>
                <a:latin typeface="+mn-lt"/>
                <a:ea typeface="+mn-ea"/>
                <a:cs typeface="+mn-cs"/>
              </a:rPr>
              <a:t> uno a uno&gt;</a:t>
            </a:r>
          </a:p>
        </p:txBody>
      </p:sp>
      <p:sp>
        <p:nvSpPr>
          <p:cNvPr id="4" name="Marcador de número de diapositiva 3">
            <a:extLst>
              <a:ext uri="{FF2B5EF4-FFF2-40B4-BE49-F238E27FC236}">
                <a16:creationId xmlns:a16="http://schemas.microsoft.com/office/drawing/2014/main" id="{17CEEDC4-F97C-2CAD-D728-216DE1B16A40}"/>
              </a:ext>
            </a:extLst>
          </p:cNvPr>
          <p:cNvSpPr>
            <a:spLocks noGrp="1"/>
          </p:cNvSpPr>
          <p:nvPr>
            <p:ph type="sldNum" sz="quarter" idx="5"/>
          </p:nvPr>
        </p:nvSpPr>
        <p:spPr/>
        <p:txBody>
          <a:bodyPr/>
          <a:lstStyle/>
          <a:p>
            <a:fld id="{20EA8D17-3153-6E45-B050-1CDA1443AA8A}" type="slidenum">
              <a:rPr lang="es-ES" smtClean="0"/>
              <a:t>16</a:t>
            </a:fld>
            <a:endParaRPr lang="es-ES"/>
          </a:p>
        </p:txBody>
      </p:sp>
    </p:spTree>
    <p:extLst>
      <p:ext uri="{BB962C8B-B14F-4D97-AF65-F5344CB8AC3E}">
        <p14:creationId xmlns:p14="http://schemas.microsoft.com/office/powerpoint/2010/main" val="38245985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85A7F-C195-F76E-5533-4FF85F38142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A211770-6BED-10D3-3C9A-7ED101C4F85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0103563-4B28-28F9-DF41-95898134EF34}"/>
              </a:ext>
            </a:extLst>
          </p:cNvPr>
          <p:cNvSpPr>
            <a:spLocks noGrp="1"/>
          </p:cNvSpPr>
          <p:nvPr>
            <p:ph type="body" idx="1"/>
          </p:nvPr>
        </p:nvSpPr>
        <p:spPr/>
        <p:txBody>
          <a:bodyPr/>
          <a:lstStyle/>
          <a:p>
            <a:r>
              <a:rPr lang="es-ES" dirty="0" err="1"/>
              <a:t>With</a:t>
            </a:r>
            <a:r>
              <a:rPr lang="es-ES" dirty="0"/>
              <a:t> </a:t>
            </a:r>
            <a:r>
              <a:rPr lang="es-ES" dirty="0" err="1"/>
              <a:t>the</a:t>
            </a:r>
            <a:r>
              <a:rPr lang="es-ES" dirty="0"/>
              <a:t> </a:t>
            </a:r>
            <a:r>
              <a:rPr lang="es-ES" dirty="0" err="1"/>
              <a:t>objectives</a:t>
            </a:r>
            <a:r>
              <a:rPr lang="es-ES" dirty="0"/>
              <a:t> in place, </a:t>
            </a:r>
            <a:r>
              <a:rPr lang="es-ES" dirty="0" err="1"/>
              <a:t>I’ll</a:t>
            </a:r>
            <a:r>
              <a:rPr lang="es-ES" dirty="0"/>
              <a:t> </a:t>
            </a:r>
            <a:r>
              <a:rPr lang="es-ES" dirty="0" err="1"/>
              <a:t>now</a:t>
            </a:r>
            <a:r>
              <a:rPr lang="es-ES" dirty="0"/>
              <a:t> guide </a:t>
            </a:r>
            <a:r>
              <a:rPr lang="es-ES" dirty="0" err="1"/>
              <a:t>you</a:t>
            </a:r>
            <a:r>
              <a:rPr lang="es-ES" dirty="0"/>
              <a:t> </a:t>
            </a:r>
            <a:r>
              <a:rPr lang="es-ES" dirty="0" err="1"/>
              <a:t>through</a:t>
            </a:r>
            <a:r>
              <a:rPr lang="es-ES" dirty="0"/>
              <a:t> </a:t>
            </a:r>
            <a:r>
              <a:rPr lang="es-ES" dirty="0" err="1"/>
              <a:t>how</a:t>
            </a:r>
            <a:r>
              <a:rPr lang="es-ES" dirty="0"/>
              <a:t> </a:t>
            </a:r>
            <a:r>
              <a:rPr lang="es-ES" dirty="0" err="1"/>
              <a:t>they</a:t>
            </a:r>
            <a:r>
              <a:rPr lang="es-ES" dirty="0"/>
              <a:t> </a:t>
            </a:r>
            <a:r>
              <a:rPr lang="es-ES" dirty="0" err="1"/>
              <a:t>materialize</a:t>
            </a:r>
            <a:r>
              <a:rPr lang="es-ES" dirty="0"/>
              <a:t> </a:t>
            </a:r>
            <a:r>
              <a:rPr lang="es-ES" dirty="0" err="1"/>
              <a:t>across</a:t>
            </a:r>
            <a:r>
              <a:rPr lang="es-ES" dirty="0"/>
              <a:t> </a:t>
            </a:r>
            <a:r>
              <a:rPr lang="es-ES" dirty="0" err="1"/>
              <a:t>the</a:t>
            </a:r>
            <a:r>
              <a:rPr lang="es-ES" dirty="0"/>
              <a:t> </a:t>
            </a:r>
            <a:r>
              <a:rPr lang="es-ES" dirty="0" err="1"/>
              <a:t>chapters</a:t>
            </a:r>
            <a:r>
              <a:rPr lang="es-ES" dirty="0"/>
              <a:t> </a:t>
            </a:r>
            <a:r>
              <a:rPr lang="es-ES" dirty="0" err="1"/>
              <a:t>of</a:t>
            </a:r>
            <a:r>
              <a:rPr lang="es-ES" dirty="0"/>
              <a:t> </a:t>
            </a:r>
            <a:r>
              <a:rPr lang="es-ES" dirty="0" err="1"/>
              <a:t>this</a:t>
            </a:r>
            <a:r>
              <a:rPr lang="es-ES" dirty="0"/>
              <a:t> </a:t>
            </a:r>
            <a:r>
              <a:rPr lang="es-ES" dirty="0" err="1"/>
              <a:t>thesis</a:t>
            </a:r>
            <a:r>
              <a:rPr lang="es-ES" dirty="0"/>
              <a:t>.</a:t>
            </a:r>
          </a:p>
          <a:p>
            <a:r>
              <a:rPr lang="es-ES" dirty="0" err="1"/>
              <a:t>Let’s</a:t>
            </a:r>
            <a:r>
              <a:rPr lang="es-ES" dirty="0"/>
              <a:t> </a:t>
            </a:r>
            <a:r>
              <a:rPr lang="es-ES" dirty="0" err="1"/>
              <a:t>begin</a:t>
            </a:r>
            <a:r>
              <a:rPr lang="es-ES" dirty="0"/>
              <a:t> </a:t>
            </a:r>
            <a:r>
              <a:rPr lang="es-ES" dirty="0" err="1"/>
              <a:t>with</a:t>
            </a:r>
            <a:r>
              <a:rPr lang="es-ES" dirty="0"/>
              <a:t> </a:t>
            </a:r>
            <a:r>
              <a:rPr lang="es-ES" b="1" dirty="0" err="1"/>
              <a:t>Chapter</a:t>
            </a:r>
            <a:r>
              <a:rPr lang="es-ES" b="1" dirty="0"/>
              <a:t> 3</a:t>
            </a:r>
            <a:r>
              <a:rPr lang="es-ES" dirty="0"/>
              <a:t>, </a:t>
            </a:r>
            <a:r>
              <a:rPr lang="es-ES" dirty="0" err="1"/>
              <a:t>where</a:t>
            </a:r>
            <a:r>
              <a:rPr lang="es-ES" dirty="0"/>
              <a:t> </a:t>
            </a:r>
            <a:r>
              <a:rPr lang="es-ES" dirty="0" err="1"/>
              <a:t>we</a:t>
            </a:r>
            <a:r>
              <a:rPr lang="es-ES" dirty="0"/>
              <a:t> examine </a:t>
            </a:r>
            <a:r>
              <a:rPr lang="es-ES" dirty="0" err="1"/>
              <a:t>the</a:t>
            </a:r>
            <a:r>
              <a:rPr lang="es-ES" dirty="0"/>
              <a:t> </a:t>
            </a:r>
            <a:r>
              <a:rPr lang="es-ES" dirty="0" err="1"/>
              <a:t>evolutionary</a:t>
            </a:r>
            <a:r>
              <a:rPr lang="es-ES" dirty="0"/>
              <a:t> </a:t>
            </a:r>
            <a:r>
              <a:rPr lang="es-ES" dirty="0" err="1"/>
              <a:t>patterns</a:t>
            </a:r>
            <a:r>
              <a:rPr lang="es-ES" dirty="0"/>
              <a:t> </a:t>
            </a:r>
            <a:r>
              <a:rPr lang="es-ES" dirty="0" err="1"/>
              <a:t>over</a:t>
            </a:r>
            <a:r>
              <a:rPr lang="es-ES" dirty="0"/>
              <a:t> SARS-CoV-2 </a:t>
            </a:r>
            <a:r>
              <a:rPr lang="es-ES" dirty="0" err="1"/>
              <a:t>during</a:t>
            </a:r>
            <a:r>
              <a:rPr lang="es-ES" dirty="0"/>
              <a:t> </a:t>
            </a:r>
            <a:r>
              <a:rPr lang="es-ES" dirty="0" err="1"/>
              <a:t>the</a:t>
            </a:r>
            <a:r>
              <a:rPr lang="es-ES" dirty="0"/>
              <a:t> </a:t>
            </a:r>
            <a:r>
              <a:rPr lang="es-ES" dirty="0" err="1"/>
              <a:t>first</a:t>
            </a:r>
            <a:r>
              <a:rPr lang="es-ES" dirty="0"/>
              <a:t> 120 </a:t>
            </a:r>
            <a:r>
              <a:rPr lang="es-ES" dirty="0" err="1"/>
              <a:t>weeks</a:t>
            </a:r>
            <a:r>
              <a:rPr lang="es-ES" dirty="0"/>
              <a:t> </a:t>
            </a:r>
            <a:r>
              <a:rPr lang="es-ES" dirty="0" err="1"/>
              <a:t>of</a:t>
            </a:r>
            <a:r>
              <a:rPr lang="es-ES" dirty="0"/>
              <a:t> </a:t>
            </a:r>
            <a:r>
              <a:rPr lang="es-ES" dirty="0" err="1"/>
              <a:t>the</a:t>
            </a:r>
            <a:r>
              <a:rPr lang="es-ES" dirty="0"/>
              <a:t> 2019’s COVID </a:t>
            </a:r>
            <a:r>
              <a:rPr lang="es-ES" dirty="0" err="1"/>
              <a:t>pandemic</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AE497C67-6E87-4F65-67E9-28245BBEAFCC}"/>
              </a:ext>
            </a:extLst>
          </p:cNvPr>
          <p:cNvSpPr>
            <a:spLocks noGrp="1"/>
          </p:cNvSpPr>
          <p:nvPr>
            <p:ph type="sldNum" sz="quarter" idx="5"/>
          </p:nvPr>
        </p:nvSpPr>
        <p:spPr/>
        <p:txBody>
          <a:bodyPr/>
          <a:lstStyle/>
          <a:p>
            <a:fld id="{20EA8D17-3153-6E45-B050-1CDA1443AA8A}" type="slidenum">
              <a:rPr lang="es-ES" smtClean="0"/>
              <a:t>17</a:t>
            </a:fld>
            <a:endParaRPr lang="es-ES"/>
          </a:p>
        </p:txBody>
      </p:sp>
    </p:spTree>
    <p:extLst>
      <p:ext uri="{BB962C8B-B14F-4D97-AF65-F5344CB8AC3E}">
        <p14:creationId xmlns:p14="http://schemas.microsoft.com/office/powerpoint/2010/main" val="3211395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3EF0C-6DAC-A319-872F-2A4F90A9444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F609779-9D9E-7542-2843-7C750DB2428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D0BD3BE-D99B-F07E-2B65-DD2A90FD6F79}"/>
              </a:ext>
            </a:extLst>
          </p:cNvPr>
          <p:cNvSpPr>
            <a:spLocks noGrp="1"/>
          </p:cNvSpPr>
          <p:nvPr>
            <p:ph type="body" idx="1"/>
          </p:nvPr>
        </p:nvSpPr>
        <p:spPr/>
        <p:txBody>
          <a:bodyPr/>
          <a:lstStyle/>
          <a:p>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ground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our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understanding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analysis</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chapter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begin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molecular </a:t>
            </a:r>
            <a:r>
              <a:rPr lang="es-ES" sz="1200" b="0" kern="1200" dirty="0" err="1">
                <a:solidFill>
                  <a:schemeClr val="tx1"/>
                </a:solidFill>
                <a:effectLst/>
                <a:latin typeface="+mn-lt"/>
                <a:ea typeface="+mn-ea"/>
                <a:cs typeface="+mn-cs"/>
              </a:rPr>
              <a:t>clock</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hypothesis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Defined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formally</a:t>
            </a:r>
            <a:r>
              <a:rPr lang="es-ES" sz="1200" b="0" kern="1200" dirty="0">
                <a:solidFill>
                  <a:schemeClr val="tx1"/>
                </a:solidFill>
                <a:effectLst/>
                <a:latin typeface="+mn-lt"/>
                <a:ea typeface="+mn-ea"/>
                <a:cs typeface="+mn-cs"/>
              </a:rPr>
              <a:t> as </a:t>
            </a:r>
            <a:r>
              <a:rPr lang="es-ES" sz="1200" b="0" kern="1200" dirty="0" err="1">
                <a:solidFill>
                  <a:schemeClr val="tx1"/>
                </a:solidFill>
                <a:effectLst/>
                <a:latin typeface="+mn-lt"/>
                <a:ea typeface="+mn-ea"/>
                <a:cs typeface="+mn-cs"/>
              </a:rPr>
              <a:t>shown</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slide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states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gene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occurs</a:t>
            </a:r>
            <a:r>
              <a:rPr lang="es-ES" sz="1200" b="0" kern="1200" dirty="0">
                <a:solidFill>
                  <a:schemeClr val="tx1"/>
                </a:solidFill>
                <a:effectLst/>
                <a:latin typeface="+mn-lt"/>
                <a:ea typeface="+mn-ea"/>
                <a:cs typeface="+mn-cs"/>
              </a:rPr>
              <a:t> at a </a:t>
            </a:r>
            <a:r>
              <a:rPr lang="es-ES" sz="1200" b="0" kern="1200" dirty="0" err="1">
                <a:solidFill>
                  <a:schemeClr val="tx1"/>
                </a:solidFill>
                <a:effectLst/>
                <a:latin typeface="+mn-lt"/>
                <a:ea typeface="+mn-ea"/>
                <a:cs typeface="+mn-cs"/>
              </a:rPr>
              <a:t>constant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rate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over</a:t>
            </a:r>
            <a:r>
              <a:rPr lang="es-ES" sz="1200" b="0" kern="1200" dirty="0">
                <a:solidFill>
                  <a:schemeClr val="tx1"/>
                </a:solidFill>
                <a:effectLst/>
                <a:latin typeface="+mn-lt"/>
                <a:ea typeface="+mn-ea"/>
                <a:cs typeface="+mn-cs"/>
              </a:rPr>
              <a:t> time, </a:t>
            </a:r>
            <a:r>
              <a:rPr lang="es-ES" sz="1200" b="0" kern="1200" dirty="0" err="1">
                <a:solidFill>
                  <a:schemeClr val="tx1"/>
                </a:solidFill>
                <a:effectLst/>
                <a:latin typeface="+mn-lt"/>
                <a:ea typeface="+mn-ea"/>
                <a:cs typeface="+mn-cs"/>
              </a:rPr>
              <a:t>providing</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quantitative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method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measuring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divergence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foundational</a:t>
            </a:r>
            <a:r>
              <a:rPr lang="es-ES" sz="1200" b="0" kern="1200" dirty="0">
                <a:solidFill>
                  <a:schemeClr val="tx1"/>
                </a:solidFill>
                <a:effectLst/>
                <a:latin typeface="+mn-lt"/>
                <a:ea typeface="+mn-ea"/>
                <a:cs typeface="+mn-cs"/>
              </a:rPr>
              <a:t> idea, </a:t>
            </a:r>
            <a:r>
              <a:rPr lang="es-ES" sz="1200" b="0" kern="1200" dirty="0" err="1">
                <a:solidFill>
                  <a:schemeClr val="tx1"/>
                </a:solidFill>
                <a:effectLst/>
                <a:latin typeface="+mn-lt"/>
                <a:ea typeface="+mn-ea"/>
                <a:cs typeface="+mn-cs"/>
              </a:rPr>
              <a:t>proposed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Zuckerkandl</a:t>
            </a:r>
            <a:r>
              <a:rPr lang="es-ES" sz="1200" b="0" kern="1200" dirty="0">
                <a:solidFill>
                  <a:schemeClr val="tx1"/>
                </a:solidFill>
                <a:effectLst/>
                <a:latin typeface="+mn-lt"/>
                <a:ea typeface="+mn-ea"/>
                <a:cs typeface="+mn-cs"/>
              </a:rPr>
              <a:t> and Pauling, </a:t>
            </a:r>
            <a:r>
              <a:rPr lang="es-ES" sz="1200" b="0" kern="1200" dirty="0" err="1">
                <a:solidFill>
                  <a:schemeClr val="tx1"/>
                </a:solidFill>
                <a:effectLst/>
                <a:latin typeface="+mn-lt"/>
                <a:ea typeface="+mn-ea"/>
                <a:cs typeface="+mn-cs"/>
              </a:rPr>
              <a:t>forms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basis </a:t>
            </a:r>
            <a:r>
              <a:rPr lang="es-ES" sz="1200" b="0" kern="1200" dirty="0" err="1">
                <a:solidFill>
                  <a:schemeClr val="tx1"/>
                </a:solidFill>
                <a:effectLst/>
                <a:latin typeface="+mn-lt"/>
                <a:ea typeface="+mn-ea"/>
                <a:cs typeface="+mn-cs"/>
              </a:rPr>
              <a:t>for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many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phylogenetic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models</a:t>
            </a:r>
            <a:r>
              <a:rPr lang="es-ES" sz="1200" b="0" kern="1200" dirty="0">
                <a:solidFill>
                  <a:schemeClr val="tx1"/>
                </a:solidFill>
                <a:effectLst/>
                <a:latin typeface="+mn-lt"/>
                <a:ea typeface="+mn-ea"/>
                <a:cs typeface="+mn-cs"/>
              </a:rPr>
              <a:t>.</a:t>
            </a:r>
          </a:p>
          <a:p>
            <a:endParaRPr lang="es-ES" sz="1200" b="0" kern="1200" dirty="0">
              <a:solidFill>
                <a:schemeClr val="tx1"/>
              </a:solidFill>
              <a:effectLst/>
              <a:latin typeface="+mn-lt"/>
              <a:ea typeface="+mn-ea"/>
              <a:cs typeface="+mn-cs"/>
            </a:endParaRPr>
          </a:p>
          <a:p>
            <a:r>
              <a:rPr lang="es-ES" dirty="0" err="1"/>
              <a:t>It</a:t>
            </a:r>
            <a:r>
              <a:rPr lang="es-ES" dirty="0"/>
              <a:t> </a:t>
            </a:r>
            <a:r>
              <a:rPr lang="es-ES" dirty="0" err="1"/>
              <a:t>is</a:t>
            </a:r>
            <a:r>
              <a:rPr lang="es-ES" dirty="0"/>
              <a:t> </a:t>
            </a:r>
            <a:r>
              <a:rPr lang="es-ES" dirty="0" err="1"/>
              <a:t>only</a:t>
            </a:r>
            <a:r>
              <a:rPr lang="es-ES" dirty="0"/>
              <a:t> </a:t>
            </a:r>
            <a:r>
              <a:rPr lang="es-ES" dirty="0" err="1"/>
              <a:t>with</a:t>
            </a:r>
            <a:r>
              <a:rPr lang="es-ES" dirty="0"/>
              <a:t> </a:t>
            </a:r>
            <a:r>
              <a:rPr lang="es-ES" dirty="0" err="1"/>
              <a:t>Motoo</a:t>
            </a:r>
            <a:r>
              <a:rPr lang="es-ES" dirty="0"/>
              <a:t> </a:t>
            </a:r>
            <a:r>
              <a:rPr lang="es-ES" dirty="0" err="1"/>
              <a:t>Kimura’s</a:t>
            </a:r>
            <a:r>
              <a:rPr lang="es-ES" dirty="0"/>
              <a:t> </a:t>
            </a:r>
            <a:r>
              <a:rPr lang="es-ES" b="1" dirty="0"/>
              <a:t>Neutral </a:t>
            </a:r>
            <a:r>
              <a:rPr lang="es-ES" b="1" dirty="0" err="1"/>
              <a:t>Theory</a:t>
            </a:r>
            <a:r>
              <a:rPr lang="es-ES" b="1" dirty="0"/>
              <a:t> </a:t>
            </a:r>
            <a:r>
              <a:rPr lang="es-ES" b="1" dirty="0" err="1"/>
              <a:t>of</a:t>
            </a:r>
            <a:r>
              <a:rPr lang="es-ES" b="1" dirty="0"/>
              <a:t> Molecular </a:t>
            </a:r>
            <a:r>
              <a:rPr lang="es-ES" b="1" dirty="0" err="1"/>
              <a:t>Evolution</a:t>
            </a:r>
            <a:r>
              <a:rPr lang="es-ES" dirty="0"/>
              <a:t>, </a:t>
            </a:r>
            <a:r>
              <a:rPr lang="es-ES" dirty="0" err="1"/>
              <a:t>formalized</a:t>
            </a:r>
            <a:r>
              <a:rPr lang="es-ES" dirty="0"/>
              <a:t> in </a:t>
            </a:r>
            <a:r>
              <a:rPr lang="es-ES" b="1" dirty="0" err="1"/>
              <a:t>Definition</a:t>
            </a:r>
            <a:r>
              <a:rPr lang="es-ES" b="1" dirty="0"/>
              <a:t> 3.1.2</a:t>
            </a:r>
            <a:r>
              <a:rPr lang="es-ES" dirty="0"/>
              <a:t>. </a:t>
            </a:r>
            <a:r>
              <a:rPr lang="es-ES" dirty="0" err="1"/>
              <a:t>This</a:t>
            </a:r>
            <a:r>
              <a:rPr lang="es-ES" dirty="0"/>
              <a:t> </a:t>
            </a:r>
            <a:r>
              <a:rPr lang="es-ES" dirty="0" err="1"/>
              <a:t>theory</a:t>
            </a:r>
            <a:r>
              <a:rPr lang="es-ES" dirty="0"/>
              <a:t> </a:t>
            </a:r>
            <a:r>
              <a:rPr lang="es-ES" dirty="0" err="1"/>
              <a:t>posits</a:t>
            </a:r>
            <a:r>
              <a:rPr lang="es-ES" dirty="0"/>
              <a:t> </a:t>
            </a:r>
            <a:r>
              <a:rPr lang="es-ES" dirty="0" err="1"/>
              <a:t>that</a:t>
            </a:r>
            <a:r>
              <a:rPr lang="es-ES" dirty="0"/>
              <a:t> </a:t>
            </a:r>
            <a:r>
              <a:rPr lang="es-ES" dirty="0" err="1"/>
              <a:t>most</a:t>
            </a:r>
            <a:r>
              <a:rPr lang="es-ES" dirty="0"/>
              <a:t> molecular </a:t>
            </a:r>
            <a:r>
              <a:rPr lang="es-ES" dirty="0" err="1"/>
              <a:t>changes</a:t>
            </a:r>
            <a:r>
              <a:rPr lang="es-ES" dirty="0"/>
              <a:t> are </a:t>
            </a:r>
            <a:r>
              <a:rPr lang="es-ES" b="1" dirty="0" err="1"/>
              <a:t>selectively</a:t>
            </a:r>
            <a:r>
              <a:rPr lang="es-ES" b="1" dirty="0"/>
              <a:t> neutral</a:t>
            </a:r>
            <a:r>
              <a:rPr lang="es-ES" dirty="0"/>
              <a:t> and </a:t>
            </a:r>
            <a:r>
              <a:rPr lang="es-ES" dirty="0" err="1"/>
              <a:t>accumulate</a:t>
            </a:r>
            <a:r>
              <a:rPr lang="es-ES" dirty="0"/>
              <a:t> </a:t>
            </a:r>
            <a:r>
              <a:rPr lang="es-ES" dirty="0" err="1"/>
              <a:t>via</a:t>
            </a:r>
            <a:r>
              <a:rPr lang="es-ES" dirty="0"/>
              <a:t> </a:t>
            </a:r>
            <a:r>
              <a:rPr lang="es-ES" b="1" dirty="0" err="1"/>
              <a:t>genetic</a:t>
            </a:r>
            <a:r>
              <a:rPr lang="es-ES" b="1" dirty="0"/>
              <a:t> </a:t>
            </a:r>
            <a:r>
              <a:rPr lang="es-ES" b="1" dirty="0" err="1"/>
              <a:t>drift</a:t>
            </a:r>
            <a:r>
              <a:rPr lang="es-ES" dirty="0"/>
              <a:t> </a:t>
            </a:r>
            <a:r>
              <a:rPr lang="es-ES" dirty="0" err="1"/>
              <a:t>rather</a:t>
            </a:r>
            <a:r>
              <a:rPr lang="es-ES" dirty="0"/>
              <a:t> </a:t>
            </a:r>
            <a:r>
              <a:rPr lang="es-ES" dirty="0" err="1"/>
              <a:t>than</a:t>
            </a:r>
            <a:r>
              <a:rPr lang="es-ES" dirty="0"/>
              <a:t> adaptive </a:t>
            </a:r>
            <a:r>
              <a:rPr lang="es-ES" dirty="0" err="1"/>
              <a:t>evolution</a:t>
            </a:r>
            <a:r>
              <a:rPr lang="es-ES" dirty="0"/>
              <a:t>. </a:t>
            </a:r>
            <a:r>
              <a:rPr lang="es-ES" dirty="0" err="1"/>
              <a:t>It</a:t>
            </a:r>
            <a:r>
              <a:rPr lang="es-ES" dirty="0"/>
              <a:t> </a:t>
            </a:r>
            <a:r>
              <a:rPr lang="es-ES" dirty="0" err="1"/>
              <a:t>provides</a:t>
            </a:r>
            <a:r>
              <a:rPr lang="es-ES" dirty="0"/>
              <a:t> a </a:t>
            </a:r>
            <a:r>
              <a:rPr lang="es-ES" dirty="0" err="1"/>
              <a:t>theoretical</a:t>
            </a:r>
            <a:r>
              <a:rPr lang="es-ES" dirty="0"/>
              <a:t> </a:t>
            </a:r>
            <a:r>
              <a:rPr lang="es-ES" dirty="0" err="1"/>
              <a:t>justification</a:t>
            </a:r>
            <a:r>
              <a:rPr lang="es-ES" dirty="0"/>
              <a:t> </a:t>
            </a:r>
            <a:r>
              <a:rPr lang="es-ES" dirty="0" err="1"/>
              <a:t>for</a:t>
            </a:r>
            <a:r>
              <a:rPr lang="es-ES" dirty="0"/>
              <a:t> </a:t>
            </a:r>
            <a:r>
              <a:rPr lang="es-ES" dirty="0" err="1"/>
              <a:t>the</a:t>
            </a:r>
            <a:r>
              <a:rPr lang="es-ES" dirty="0"/>
              <a:t> molecular </a:t>
            </a:r>
            <a:r>
              <a:rPr lang="es-ES" dirty="0" err="1"/>
              <a:t>clock</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number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substitutions</a:t>
            </a:r>
            <a:r>
              <a:rPr lang="es-ES" sz="1200" b="0" kern="1200" dirty="0">
                <a:solidFill>
                  <a:schemeClr val="tx1"/>
                </a:solidFill>
                <a:effectLst/>
                <a:latin typeface="+mn-lt"/>
                <a:ea typeface="+mn-ea"/>
                <a:cs typeface="+mn-cs"/>
              </a:rPr>
              <a:t> N(t) </a:t>
            </a:r>
            <a:r>
              <a:rPr lang="es-ES" sz="1200" b="0" kern="1200" dirty="0" err="1">
                <a:solidFill>
                  <a:schemeClr val="tx1"/>
                </a:solidFill>
                <a:effectLst/>
                <a:latin typeface="+mn-lt"/>
                <a:ea typeface="+mn-ea"/>
                <a:cs typeface="+mn-cs"/>
              </a:rPr>
              <a:t>over</a:t>
            </a:r>
            <a:r>
              <a:rPr lang="es-ES" sz="1200" b="0" kern="1200" dirty="0">
                <a:solidFill>
                  <a:schemeClr val="tx1"/>
                </a:solidFill>
                <a:effectLst/>
                <a:latin typeface="+mn-lt"/>
                <a:ea typeface="+mn-ea"/>
                <a:cs typeface="+mn-cs"/>
              </a:rPr>
              <a:t> time </a:t>
            </a:r>
            <a:r>
              <a:rPr lang="es-ES" sz="1200" b="0" kern="1200" dirty="0" err="1">
                <a:solidFill>
                  <a:schemeClr val="tx1"/>
                </a:solidFill>
                <a:effectLst/>
                <a:latin typeface="+mn-lt"/>
                <a:ea typeface="+mn-ea"/>
                <a:cs typeface="+mn-cs"/>
              </a:rPr>
              <a:t>follows</a:t>
            </a:r>
            <a:r>
              <a:rPr lang="es-ES" sz="1200" b="0" kern="1200" dirty="0">
                <a:solidFill>
                  <a:schemeClr val="tx1"/>
                </a:solidFill>
                <a:effectLst/>
                <a:latin typeface="+mn-lt"/>
                <a:ea typeface="+mn-ea"/>
                <a:cs typeface="+mn-cs"/>
              </a:rPr>
              <a:t> a Poisson </a:t>
            </a:r>
            <a:r>
              <a:rPr lang="es-ES" sz="1200" b="0" kern="1200" dirty="0" err="1">
                <a:solidFill>
                  <a:schemeClr val="tx1"/>
                </a:solidFill>
                <a:effectLst/>
                <a:latin typeface="+mn-lt"/>
                <a:ea typeface="+mn-ea"/>
                <a:cs typeface="+mn-cs"/>
              </a:rPr>
              <a:t>process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constant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rate</a:t>
            </a:r>
            <a:r>
              <a:rPr lang="es-ES" sz="1200" b="0" kern="1200" dirty="0">
                <a:solidFill>
                  <a:schemeClr val="tx1"/>
                </a:solidFill>
                <a:effectLst/>
                <a:latin typeface="+mn-lt"/>
                <a:ea typeface="+mn-ea"/>
                <a:cs typeface="+mn-cs"/>
              </a:rPr>
              <a:t> </a:t>
            </a:r>
            <a:r>
              <a:rPr lang="el-GR" sz="1200" b="0" kern="1200" dirty="0">
                <a:solidFill>
                  <a:schemeClr val="tx1"/>
                </a:solidFill>
                <a:effectLst/>
                <a:latin typeface="+mn-lt"/>
                <a:ea typeface="+mn-ea"/>
                <a:cs typeface="+mn-cs"/>
              </a:rPr>
              <a:t>μ, </a:t>
            </a:r>
            <a:r>
              <a:rPr lang="es-ES" sz="1200" b="0" kern="1200" dirty="0" err="1">
                <a:solidFill>
                  <a:schemeClr val="tx1"/>
                </a:solidFill>
                <a:effectLst/>
                <a:latin typeface="+mn-lt"/>
                <a:ea typeface="+mn-ea"/>
                <a:cs typeface="+mn-cs"/>
              </a:rPr>
              <a:t>such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probability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observing</a:t>
            </a:r>
            <a:r>
              <a:rPr lang="es-ES" sz="1200" b="0" kern="1200" dirty="0">
                <a:solidFill>
                  <a:schemeClr val="tx1"/>
                </a:solidFill>
                <a:effectLst/>
                <a:latin typeface="+mn-lt"/>
                <a:ea typeface="+mn-ea"/>
                <a:cs typeface="+mn-cs"/>
              </a:rPr>
              <a:t> k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in time 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given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by</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P(N(t)=k)=(</a:t>
            </a:r>
            <a:r>
              <a:rPr lang="el-GR" sz="1200" b="0" kern="1200" dirty="0">
                <a:solidFill>
                  <a:schemeClr val="tx1"/>
                </a:solidFill>
                <a:effectLst/>
                <a:latin typeface="+mn-lt"/>
                <a:ea typeface="+mn-ea"/>
                <a:cs typeface="+mn-cs"/>
              </a:rPr>
              <a:t>μ</a:t>
            </a:r>
            <a:r>
              <a:rPr lang="es-ES" sz="1200" b="0" kern="1200" dirty="0">
                <a:solidFill>
                  <a:schemeClr val="tx1"/>
                </a:solidFill>
                <a:effectLst/>
                <a:latin typeface="+mn-lt"/>
                <a:ea typeface="+mn-ea"/>
                <a:cs typeface="+mn-cs"/>
              </a:rPr>
              <a:t>t)ke−</a:t>
            </a:r>
            <a:r>
              <a:rPr lang="el-GR" sz="1200" b="0" kern="1200" dirty="0">
                <a:solidFill>
                  <a:schemeClr val="tx1"/>
                </a:solidFill>
                <a:effectLst/>
                <a:latin typeface="+mn-lt"/>
                <a:ea typeface="+mn-ea"/>
                <a:cs typeface="+mn-cs"/>
              </a:rPr>
              <a:t>μ</a:t>
            </a:r>
            <a:r>
              <a:rPr lang="es-ES" sz="1200" b="0" kern="1200" dirty="0" err="1">
                <a:solidFill>
                  <a:schemeClr val="tx1"/>
                </a:solidFill>
                <a:effectLst/>
                <a:latin typeface="+mn-lt"/>
                <a:ea typeface="+mn-ea"/>
                <a:cs typeface="+mn-cs"/>
              </a:rPr>
              <a:t>tk!P</a:t>
            </a:r>
            <a:r>
              <a:rPr lang="es-ES" sz="1200" b="0" kern="1200" dirty="0">
                <a:solidFill>
                  <a:schemeClr val="tx1"/>
                </a:solidFill>
                <a:effectLst/>
                <a:latin typeface="+mn-lt"/>
                <a:ea typeface="+mn-ea"/>
                <a:cs typeface="+mn-cs"/>
              </a:rPr>
              <a:t>(N(t) = k) = \frac{(\mu t)^k e^{-\mu t}}{k!}P(N(t)=k)=k!(</a:t>
            </a:r>
            <a:r>
              <a:rPr lang="el-GR" sz="1200" b="0" kern="1200" dirty="0">
                <a:solidFill>
                  <a:schemeClr val="tx1"/>
                </a:solidFill>
                <a:effectLst/>
                <a:latin typeface="+mn-lt"/>
                <a:ea typeface="+mn-ea"/>
                <a:cs typeface="+mn-cs"/>
              </a:rPr>
              <a:t>μ</a:t>
            </a:r>
            <a:r>
              <a:rPr lang="es-ES" sz="1200" b="0" kern="1200" dirty="0">
                <a:solidFill>
                  <a:schemeClr val="tx1"/>
                </a:solidFill>
                <a:effectLst/>
                <a:latin typeface="+mn-lt"/>
                <a:ea typeface="+mn-ea"/>
                <a:cs typeface="+mn-cs"/>
              </a:rPr>
              <a:t>t)ke−</a:t>
            </a:r>
            <a:r>
              <a:rPr lang="el-GR" sz="1200" b="0" kern="1200" dirty="0">
                <a:solidFill>
                  <a:schemeClr val="tx1"/>
                </a:solidFill>
                <a:effectLst/>
                <a:latin typeface="+mn-lt"/>
                <a:ea typeface="+mn-ea"/>
                <a:cs typeface="+mn-cs"/>
              </a:rPr>
              <a:t>μ</a:t>
            </a:r>
            <a:r>
              <a:rPr lang="es-ES" sz="1200" b="0" kern="1200" dirty="0">
                <a:solidFill>
                  <a:schemeClr val="tx1"/>
                </a:solidFill>
                <a:effectLst/>
                <a:latin typeface="+mn-lt"/>
                <a:ea typeface="+mn-ea"/>
                <a:cs typeface="+mn-cs"/>
              </a:rPr>
              <a:t>t​</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Here, </a:t>
            </a:r>
            <a:r>
              <a:rPr lang="es-ES" sz="1200" b="0" kern="1200" dirty="0" err="1">
                <a:solidFill>
                  <a:schemeClr val="tx1"/>
                </a:solidFill>
                <a:effectLst/>
                <a:latin typeface="+mn-lt"/>
                <a:ea typeface="+mn-ea"/>
                <a:cs typeface="+mn-cs"/>
              </a:rPr>
              <a:t>both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mean and </a:t>
            </a:r>
            <a:r>
              <a:rPr lang="es-ES" sz="1200" b="0" kern="1200" dirty="0" err="1">
                <a:solidFill>
                  <a:schemeClr val="tx1"/>
                </a:solidFill>
                <a:effectLst/>
                <a:latin typeface="+mn-lt"/>
                <a:ea typeface="+mn-ea"/>
                <a:cs typeface="+mn-cs"/>
              </a:rPr>
              <a:t>variance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process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equal</a:t>
            </a:r>
            <a:r>
              <a:rPr lang="es-ES" sz="1200" b="0" kern="1200" dirty="0">
                <a:solidFill>
                  <a:schemeClr val="tx1"/>
                </a:solidFill>
                <a:effectLst/>
                <a:latin typeface="+mn-lt"/>
                <a:ea typeface="+mn-ea"/>
                <a:cs typeface="+mn-cs"/>
              </a:rPr>
              <a:t> </a:t>
            </a:r>
            <a:r>
              <a:rPr lang="el-GR" sz="1200" b="0" kern="1200" dirty="0">
                <a:solidFill>
                  <a:schemeClr val="tx1"/>
                </a:solidFill>
                <a:effectLst/>
                <a:latin typeface="+mn-lt"/>
                <a:ea typeface="+mn-ea"/>
                <a:cs typeface="+mn-cs"/>
              </a:rPr>
              <a:t>μ</a:t>
            </a:r>
            <a:r>
              <a:rPr lang="es-ES" sz="1200" b="0" kern="1200" dirty="0">
                <a:solidFill>
                  <a:schemeClr val="tx1"/>
                </a:solidFill>
                <a:effectLst/>
                <a:latin typeface="+mn-lt"/>
                <a:ea typeface="+mn-ea"/>
                <a:cs typeface="+mn-cs"/>
              </a:rPr>
              <a:t>t, </a:t>
            </a:r>
            <a:r>
              <a:rPr lang="es-ES" sz="1200" b="0" kern="1200" dirty="0" err="1">
                <a:solidFill>
                  <a:schemeClr val="tx1"/>
                </a:solidFill>
                <a:effectLst/>
                <a:latin typeface="+mn-lt"/>
                <a:ea typeface="+mn-ea"/>
                <a:cs typeface="+mn-cs"/>
              </a:rPr>
              <a:t>encapsulating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idea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linearity</a:t>
            </a:r>
            <a:r>
              <a:rPr lang="es-ES" sz="1200" b="0" kern="1200" dirty="0">
                <a:solidFill>
                  <a:schemeClr val="tx1"/>
                </a:solidFill>
                <a:effectLst/>
                <a:latin typeface="+mn-lt"/>
                <a:ea typeface="+mn-ea"/>
                <a:cs typeface="+mn-cs"/>
              </a:rPr>
              <a:t> in time, </a:t>
            </a:r>
            <a:r>
              <a:rPr lang="es-ES" dirty="0" err="1"/>
              <a:t>statistically</a:t>
            </a:r>
            <a:r>
              <a:rPr lang="es-ES" dirty="0"/>
              <a:t> </a:t>
            </a:r>
            <a:r>
              <a:rPr lang="es-ES" dirty="0" err="1"/>
              <a:t>equivalent</a:t>
            </a:r>
            <a:r>
              <a:rPr lang="es-ES" dirty="0"/>
              <a:t> </a:t>
            </a:r>
            <a:r>
              <a:rPr lang="es-ES" dirty="0" err="1"/>
              <a:t>to</a:t>
            </a:r>
            <a:r>
              <a:rPr lang="es-ES" dirty="0"/>
              <a:t> </a:t>
            </a:r>
            <a:r>
              <a:rPr lang="es-ES" b="1" dirty="0" err="1"/>
              <a:t>Brownian</a:t>
            </a:r>
            <a:r>
              <a:rPr lang="es-ES" b="1" dirty="0"/>
              <a:t> </a:t>
            </a:r>
            <a:r>
              <a:rPr lang="es-ES" b="1" dirty="0" err="1"/>
              <a:t>motion</a:t>
            </a:r>
            <a:r>
              <a:rPr lang="es-ES" b="1" dirty="0"/>
              <a:t>. </a:t>
            </a:r>
            <a:r>
              <a:rPr lang="es-ES" dirty="0" err="1"/>
              <a:t>However</a:t>
            </a:r>
            <a:r>
              <a:rPr lang="es-ES" dirty="0"/>
              <a:t>, </a:t>
            </a:r>
            <a:r>
              <a:rPr lang="es-ES" dirty="0" err="1"/>
              <a:t>despite</a:t>
            </a:r>
            <a:r>
              <a:rPr lang="es-ES" dirty="0"/>
              <a:t> </a:t>
            </a:r>
            <a:r>
              <a:rPr lang="es-ES" dirty="0" err="1"/>
              <a:t>early</a:t>
            </a:r>
            <a:r>
              <a:rPr lang="es-ES" dirty="0"/>
              <a:t> </a:t>
            </a:r>
            <a:r>
              <a:rPr lang="es-ES" dirty="0" err="1"/>
              <a:t>studies</a:t>
            </a:r>
            <a:r>
              <a:rPr lang="es-ES" dirty="0"/>
              <a:t> </a:t>
            </a:r>
            <a:r>
              <a:rPr lang="es-ES" dirty="0" err="1"/>
              <a:t>supporting</a:t>
            </a:r>
            <a:r>
              <a:rPr lang="es-ES" dirty="0"/>
              <a:t> </a:t>
            </a:r>
            <a:r>
              <a:rPr lang="es-ES" dirty="0" err="1"/>
              <a:t>this</a:t>
            </a:r>
            <a:r>
              <a:rPr lang="es-ES" dirty="0"/>
              <a:t> </a:t>
            </a:r>
            <a:r>
              <a:rPr lang="es-ES" dirty="0" err="1"/>
              <a:t>framework</a:t>
            </a:r>
            <a:r>
              <a:rPr lang="es-ES" dirty="0"/>
              <a:t>, real-</a:t>
            </a:r>
            <a:r>
              <a:rPr lang="es-ES" dirty="0" err="1"/>
              <a:t>world</a:t>
            </a:r>
            <a:r>
              <a:rPr lang="es-ES" dirty="0"/>
              <a:t> data — </a:t>
            </a:r>
            <a:r>
              <a:rPr lang="es-ES" dirty="0" err="1"/>
              <a:t>particularly</a:t>
            </a:r>
            <a:r>
              <a:rPr lang="es-ES" dirty="0"/>
              <a:t> </a:t>
            </a:r>
            <a:r>
              <a:rPr lang="es-ES" dirty="0" err="1"/>
              <a:t>from</a:t>
            </a:r>
            <a:r>
              <a:rPr lang="es-ES" dirty="0"/>
              <a:t> </a:t>
            </a:r>
            <a:r>
              <a:rPr lang="es-ES" dirty="0" err="1"/>
              <a:t>rapidly</a:t>
            </a:r>
            <a:r>
              <a:rPr lang="es-ES" dirty="0"/>
              <a:t> </a:t>
            </a:r>
            <a:r>
              <a:rPr lang="es-ES" dirty="0" err="1"/>
              <a:t>evolving</a:t>
            </a:r>
            <a:r>
              <a:rPr lang="es-ES" dirty="0"/>
              <a:t> </a:t>
            </a:r>
            <a:r>
              <a:rPr lang="es-ES" dirty="0" err="1"/>
              <a:t>organisms</a:t>
            </a:r>
            <a:r>
              <a:rPr lang="es-ES" dirty="0"/>
              <a:t> </a:t>
            </a:r>
            <a:r>
              <a:rPr lang="es-ES" dirty="0" err="1"/>
              <a:t>like</a:t>
            </a:r>
            <a:r>
              <a:rPr lang="es-ES" dirty="0"/>
              <a:t> RNA </a:t>
            </a:r>
            <a:r>
              <a:rPr lang="es-ES" dirty="0" err="1"/>
              <a:t>viruses</a:t>
            </a:r>
            <a:r>
              <a:rPr lang="es-ES" dirty="0"/>
              <a:t> — </a:t>
            </a:r>
            <a:r>
              <a:rPr lang="es-ES" dirty="0" err="1"/>
              <a:t>reveals</a:t>
            </a:r>
            <a:r>
              <a:rPr lang="es-ES" dirty="0"/>
              <a:t> </a:t>
            </a:r>
            <a:r>
              <a:rPr lang="es-ES" dirty="0" err="1"/>
              <a:t>substantial</a:t>
            </a:r>
            <a:r>
              <a:rPr lang="es-ES" dirty="0"/>
              <a:t> </a:t>
            </a:r>
            <a:r>
              <a:rPr lang="es-ES" b="1" dirty="0" err="1"/>
              <a:t>deviations</a:t>
            </a:r>
            <a:r>
              <a:rPr lang="es-ES" dirty="0"/>
              <a:t>. </a:t>
            </a:r>
            <a:r>
              <a:rPr lang="es-ES" dirty="0" err="1"/>
              <a:t>The</a:t>
            </a:r>
            <a:r>
              <a:rPr lang="es-ES" dirty="0"/>
              <a:t> </a:t>
            </a:r>
            <a:r>
              <a:rPr lang="es-ES" dirty="0" err="1"/>
              <a:t>mutation</a:t>
            </a:r>
            <a:r>
              <a:rPr lang="es-ES" dirty="0"/>
              <a:t> </a:t>
            </a:r>
            <a:r>
              <a:rPr lang="es-ES" dirty="0" err="1"/>
              <a:t>patterns</a:t>
            </a:r>
            <a:r>
              <a:rPr lang="es-ES" dirty="0"/>
              <a:t> </a:t>
            </a:r>
            <a:r>
              <a:rPr lang="es-ES" dirty="0" err="1"/>
              <a:t>often</a:t>
            </a:r>
            <a:r>
              <a:rPr lang="es-ES" dirty="0"/>
              <a:t>  show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exceeds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mean — a </a:t>
            </a:r>
            <a:r>
              <a:rPr lang="es-ES" sz="1200" b="0" kern="1200" dirty="0" err="1">
                <a:solidFill>
                  <a:schemeClr val="tx1"/>
                </a:solidFill>
                <a:effectLst/>
                <a:latin typeface="+mn-lt"/>
                <a:ea typeface="+mn-ea"/>
                <a:cs typeface="+mn-cs"/>
              </a:rPr>
              <a:t>phenomenon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known</a:t>
            </a:r>
            <a:r>
              <a:rPr lang="es-ES" sz="1200" b="0" kern="1200" dirty="0">
                <a:solidFill>
                  <a:schemeClr val="tx1"/>
                </a:solidFill>
                <a:effectLst/>
                <a:latin typeface="+mn-lt"/>
                <a:ea typeface="+mn-ea"/>
                <a:cs typeface="+mn-cs"/>
              </a:rPr>
              <a:t> as </a:t>
            </a:r>
            <a:r>
              <a:rPr lang="es-ES" sz="1200" b="0" kern="1200" dirty="0" err="1">
                <a:solidFill>
                  <a:schemeClr val="tx1"/>
                </a:solidFill>
                <a:effectLst/>
                <a:latin typeface="+mn-lt"/>
                <a:ea typeface="+mn-ea"/>
                <a:cs typeface="+mn-cs"/>
              </a:rPr>
              <a:t>overdispersion</a:t>
            </a:r>
            <a:r>
              <a:rPr lang="es-ES" dirty="0"/>
              <a:t>, </a:t>
            </a:r>
            <a:r>
              <a:rPr lang="es-ES" dirty="0" err="1"/>
              <a:t>contradicting</a:t>
            </a:r>
            <a:r>
              <a:rPr lang="es-ES" dirty="0"/>
              <a:t> </a:t>
            </a:r>
            <a:r>
              <a:rPr lang="es-ES" dirty="0" err="1"/>
              <a:t>the</a:t>
            </a:r>
            <a:r>
              <a:rPr lang="es-ES" dirty="0"/>
              <a:t> </a:t>
            </a:r>
            <a:r>
              <a:rPr lang="es-ES" dirty="0" err="1"/>
              <a:t>predictions</a:t>
            </a:r>
            <a:r>
              <a:rPr lang="es-ES" dirty="0"/>
              <a:t> </a:t>
            </a:r>
            <a:r>
              <a:rPr lang="es-ES" dirty="0" err="1"/>
              <a:t>of</a:t>
            </a:r>
            <a:r>
              <a:rPr lang="es-ES" dirty="0"/>
              <a:t> a pure Poisson </a:t>
            </a:r>
            <a:r>
              <a:rPr lang="es-ES" dirty="0" err="1"/>
              <a:t>process</a:t>
            </a:r>
            <a:r>
              <a:rPr lang="es-ES" dirty="0"/>
              <a:t>. </a:t>
            </a:r>
            <a:r>
              <a:rPr lang="es-ES" dirty="0" err="1"/>
              <a:t>These</a:t>
            </a:r>
            <a:r>
              <a:rPr lang="es-ES" dirty="0"/>
              <a:t> </a:t>
            </a:r>
            <a:r>
              <a:rPr lang="es-ES" dirty="0" err="1"/>
              <a:t>discrepancies</a:t>
            </a:r>
            <a:r>
              <a:rPr lang="es-ES" dirty="0"/>
              <a:t> </a:t>
            </a:r>
            <a:r>
              <a:rPr lang="es-ES" dirty="0" err="1"/>
              <a:t>suggest</a:t>
            </a:r>
            <a:r>
              <a:rPr lang="es-ES" dirty="0"/>
              <a:t> </a:t>
            </a:r>
            <a:r>
              <a:rPr lang="es-ES" dirty="0" err="1"/>
              <a:t>additional</a:t>
            </a:r>
            <a:r>
              <a:rPr lang="es-ES" dirty="0"/>
              <a:t> </a:t>
            </a:r>
            <a:r>
              <a:rPr lang="es-ES" dirty="0" err="1"/>
              <a:t>factors</a:t>
            </a:r>
            <a:r>
              <a:rPr lang="es-ES" dirty="0"/>
              <a:t> </a:t>
            </a:r>
            <a:r>
              <a:rPr lang="es-ES" dirty="0" err="1"/>
              <a:t>like</a:t>
            </a:r>
            <a:r>
              <a:rPr lang="es-ES" dirty="0"/>
              <a:t> </a:t>
            </a:r>
            <a:r>
              <a:rPr lang="es-ES" b="1" dirty="0" err="1"/>
              <a:t>episodic</a:t>
            </a:r>
            <a:r>
              <a:rPr lang="es-ES" b="1" dirty="0"/>
              <a:t> </a:t>
            </a:r>
            <a:r>
              <a:rPr lang="es-ES" b="1" dirty="0" err="1"/>
              <a:t>selection</a:t>
            </a:r>
            <a:r>
              <a:rPr lang="es-ES" dirty="0"/>
              <a:t>, </a:t>
            </a:r>
            <a:r>
              <a:rPr lang="es-ES" b="1" dirty="0" err="1"/>
              <a:t>bottlenecks</a:t>
            </a:r>
            <a:r>
              <a:rPr lang="es-ES" dirty="0"/>
              <a:t>, </a:t>
            </a:r>
            <a:r>
              <a:rPr lang="es-ES" dirty="0" err="1"/>
              <a:t>or</a:t>
            </a:r>
            <a:r>
              <a:rPr lang="es-ES" dirty="0"/>
              <a:t> </a:t>
            </a:r>
            <a:r>
              <a:rPr lang="es-ES" b="1" dirty="0" err="1"/>
              <a:t>variant</a:t>
            </a:r>
            <a:r>
              <a:rPr lang="es-ES" b="1" dirty="0"/>
              <a:t> </a:t>
            </a:r>
            <a:r>
              <a:rPr lang="es-ES" b="1" dirty="0" err="1"/>
              <a:t>replacement</a:t>
            </a:r>
            <a:r>
              <a:rPr lang="es-ES" b="1" dirty="0"/>
              <a:t> </a:t>
            </a:r>
            <a:r>
              <a:rPr lang="es-ES" b="1" dirty="0" err="1"/>
              <a:t>dynamics</a:t>
            </a:r>
            <a:r>
              <a:rPr lang="es-ES" dirty="0"/>
              <a:t> </a:t>
            </a:r>
            <a:r>
              <a:rPr lang="es-ES" dirty="0" err="1"/>
              <a:t>may</a:t>
            </a:r>
            <a:r>
              <a:rPr lang="es-ES" dirty="0"/>
              <a:t> be at </a:t>
            </a:r>
            <a:r>
              <a:rPr lang="es-ES" dirty="0" err="1"/>
              <a:t>play</a:t>
            </a:r>
            <a:r>
              <a:rPr lang="es-ES" dirty="0"/>
              <a:t>. SARS-CoV-2, </a:t>
            </a:r>
            <a:r>
              <a:rPr lang="es-ES" dirty="0" err="1"/>
              <a:t>with</a:t>
            </a:r>
            <a:r>
              <a:rPr lang="es-ES" dirty="0"/>
              <a:t> </a:t>
            </a:r>
            <a:r>
              <a:rPr lang="es-ES" dirty="0" err="1"/>
              <a:t>its</a:t>
            </a:r>
            <a:r>
              <a:rPr lang="es-ES" dirty="0"/>
              <a:t> </a:t>
            </a:r>
            <a:r>
              <a:rPr lang="es-ES" dirty="0" err="1"/>
              <a:t>massive</a:t>
            </a:r>
            <a:r>
              <a:rPr lang="es-ES" dirty="0"/>
              <a:t> </a:t>
            </a:r>
            <a:r>
              <a:rPr lang="es-ES" dirty="0" err="1"/>
              <a:t>sequencing</a:t>
            </a:r>
            <a:r>
              <a:rPr lang="es-ES" dirty="0"/>
              <a:t> </a:t>
            </a:r>
            <a:r>
              <a:rPr lang="es-ES" dirty="0" err="1"/>
              <a:t>effort</a:t>
            </a:r>
            <a:r>
              <a:rPr lang="es-ES" dirty="0"/>
              <a:t> and </a:t>
            </a:r>
            <a:r>
              <a:rPr lang="es-ES" dirty="0" err="1"/>
              <a:t>rapid</a:t>
            </a:r>
            <a:r>
              <a:rPr lang="es-ES" dirty="0"/>
              <a:t> </a:t>
            </a:r>
            <a:r>
              <a:rPr lang="es-ES" dirty="0" err="1"/>
              <a:t>evolutionary</a:t>
            </a:r>
            <a:r>
              <a:rPr lang="es-ES" dirty="0"/>
              <a:t> </a:t>
            </a:r>
            <a:r>
              <a:rPr lang="es-ES" dirty="0" err="1"/>
              <a:t>shifts</a:t>
            </a:r>
            <a:r>
              <a:rPr lang="es-ES" dirty="0"/>
              <a:t>, serves as </a:t>
            </a:r>
            <a:r>
              <a:rPr lang="es-ES" dirty="0" err="1"/>
              <a:t>an</a:t>
            </a:r>
            <a:r>
              <a:rPr lang="es-ES" dirty="0"/>
              <a:t> </a:t>
            </a:r>
            <a:r>
              <a:rPr lang="es-ES" dirty="0" err="1"/>
              <a:t>unparalleled</a:t>
            </a:r>
            <a:r>
              <a:rPr lang="es-ES" dirty="0"/>
              <a:t> natural </a:t>
            </a:r>
            <a:r>
              <a:rPr lang="es-ES" dirty="0" err="1"/>
              <a:t>experiment</a:t>
            </a:r>
            <a:r>
              <a:rPr lang="es-ES" dirty="0"/>
              <a:t> </a:t>
            </a:r>
            <a:r>
              <a:rPr lang="es-ES" dirty="0" err="1"/>
              <a:t>to</a:t>
            </a:r>
            <a:r>
              <a:rPr lang="es-ES" dirty="0"/>
              <a:t> probe </a:t>
            </a:r>
            <a:r>
              <a:rPr lang="es-ES" dirty="0" err="1"/>
              <a:t>these</a:t>
            </a:r>
            <a:r>
              <a:rPr lang="es-ES" dirty="0"/>
              <a:t> </a:t>
            </a:r>
            <a:r>
              <a:rPr lang="es-ES" dirty="0" err="1"/>
              <a:t>assumptions</a:t>
            </a:r>
            <a:r>
              <a:rPr lang="es-ES" dirty="0"/>
              <a:t>.</a:t>
            </a:r>
            <a:endParaRPr lang="es-ES" sz="1200" b="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0B065B5C-E8C5-173B-D4EE-742468D14FF1}"/>
              </a:ext>
            </a:extLst>
          </p:cNvPr>
          <p:cNvSpPr>
            <a:spLocks noGrp="1"/>
          </p:cNvSpPr>
          <p:nvPr>
            <p:ph type="sldNum" sz="quarter" idx="5"/>
          </p:nvPr>
        </p:nvSpPr>
        <p:spPr/>
        <p:txBody>
          <a:bodyPr/>
          <a:lstStyle/>
          <a:p>
            <a:fld id="{20EA8D17-3153-6E45-B050-1CDA1443AA8A}" type="slidenum">
              <a:rPr lang="es-ES" smtClean="0"/>
              <a:t>18</a:t>
            </a:fld>
            <a:endParaRPr lang="es-ES"/>
          </a:p>
        </p:txBody>
      </p:sp>
    </p:spTree>
    <p:extLst>
      <p:ext uri="{BB962C8B-B14F-4D97-AF65-F5344CB8AC3E}">
        <p14:creationId xmlns:p14="http://schemas.microsoft.com/office/powerpoint/2010/main" val="34054391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1EEDD1-EDEE-894C-22E7-107295F0DCC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6C579F8-E524-67BE-F45A-6EE3EBE85F4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5DF5560-B66C-6C82-49DF-4A8ABB536E7B}"/>
              </a:ext>
            </a:extLst>
          </p:cNvPr>
          <p:cNvSpPr>
            <a:spLocks noGrp="1"/>
          </p:cNvSpPr>
          <p:nvPr>
            <p:ph type="body" idx="1"/>
          </p:nvPr>
        </p:nvSpPr>
        <p:spPr/>
        <p:txBody>
          <a:bodyPr/>
          <a:lstStyle/>
          <a:p>
            <a:endParaRPr lang="es-ES" sz="1200" b="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60F775AB-6799-A837-DFE7-73794A220382}"/>
              </a:ext>
            </a:extLst>
          </p:cNvPr>
          <p:cNvSpPr>
            <a:spLocks noGrp="1"/>
          </p:cNvSpPr>
          <p:nvPr>
            <p:ph type="sldNum" sz="quarter" idx="5"/>
          </p:nvPr>
        </p:nvSpPr>
        <p:spPr/>
        <p:txBody>
          <a:bodyPr/>
          <a:lstStyle/>
          <a:p>
            <a:fld id="{20EA8D17-3153-6E45-B050-1CDA1443AA8A}" type="slidenum">
              <a:rPr lang="es-ES" smtClean="0"/>
              <a:t>19</a:t>
            </a:fld>
            <a:endParaRPr lang="es-ES"/>
          </a:p>
        </p:txBody>
      </p:sp>
    </p:spTree>
    <p:extLst>
      <p:ext uri="{BB962C8B-B14F-4D97-AF65-F5344CB8AC3E}">
        <p14:creationId xmlns:p14="http://schemas.microsoft.com/office/powerpoint/2010/main" val="38035613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A4F915-2A9C-880A-1F76-1B4B9B2B73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4BACFE8-DDE6-22C3-55C6-43995AB4515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EE51147-EB9B-BA33-0A2E-8B6015F688D4}"/>
              </a:ext>
            </a:extLst>
          </p:cNvPr>
          <p:cNvSpPr>
            <a:spLocks noGrp="1"/>
          </p:cNvSpPr>
          <p:nvPr>
            <p:ph type="body" idx="1"/>
          </p:nvPr>
        </p:nvSpPr>
        <p:spPr/>
        <p:txBody>
          <a:bodyPr/>
          <a:lstStyle/>
          <a:p>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session's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structure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following</a:t>
            </a:r>
            <a:r>
              <a:rPr lang="es-ES" sz="1200" b="0" kern="1200" dirty="0">
                <a:solidFill>
                  <a:schemeClr val="tx1"/>
                </a:solidFill>
                <a:effectLst/>
                <a:latin typeface="+mn-lt"/>
                <a:ea typeface="+mn-ea"/>
                <a:cs typeface="+mn-cs"/>
              </a:rPr>
              <a:t>:</a:t>
            </a:r>
          </a:p>
          <a:p>
            <a:r>
              <a:rPr lang="es-ES" sz="1200" b="0" kern="1200" dirty="0" err="1">
                <a:solidFill>
                  <a:schemeClr val="tx1"/>
                </a:solidFill>
                <a:effectLst/>
                <a:latin typeface="+mn-lt"/>
                <a:ea typeface="+mn-ea"/>
                <a:cs typeface="+mn-cs"/>
              </a:rPr>
              <a:t>We're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going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start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brief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introduction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followed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main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objectives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thesis</a:t>
            </a:r>
            <a:r>
              <a:rPr lang="es-ES" sz="1200" b="0" kern="1200" dirty="0">
                <a:solidFill>
                  <a:schemeClr val="tx1"/>
                </a:solidFill>
                <a:effectLst/>
                <a:latin typeface="+mn-lt"/>
                <a:ea typeface="+mn-ea"/>
                <a:cs typeface="+mn-cs"/>
              </a:rPr>
              <a:t>.</a:t>
            </a:r>
          </a:p>
          <a:p>
            <a:r>
              <a:rPr lang="es-ES" sz="1200" b="0" kern="1200" dirty="0" err="1">
                <a:solidFill>
                  <a:schemeClr val="tx1"/>
                </a:solidFill>
                <a:effectLst/>
                <a:latin typeface="+mn-lt"/>
                <a:ea typeface="+mn-ea"/>
                <a:cs typeface="+mn-cs"/>
              </a:rPr>
              <a:t>Chapter</a:t>
            </a:r>
            <a:r>
              <a:rPr lang="es-ES" sz="1200" b="0" kern="1200" dirty="0">
                <a:solidFill>
                  <a:schemeClr val="tx1"/>
                </a:solidFill>
                <a:effectLst/>
                <a:latin typeface="+mn-lt"/>
                <a:ea typeface="+mn-ea"/>
                <a:cs typeface="+mn-cs"/>
              </a:rPr>
              <a:t> 2 explores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variant-dependent</a:t>
            </a:r>
            <a:r>
              <a:rPr lang="es-ES" sz="1200" b="0" kern="1200" dirty="0">
                <a:solidFill>
                  <a:schemeClr val="tx1"/>
                </a:solidFill>
                <a:effectLst/>
                <a:latin typeface="+mn-lt"/>
                <a:ea typeface="+mn-ea"/>
                <a:cs typeface="+mn-cs"/>
              </a:rPr>
              <a:t> molecular </a:t>
            </a:r>
            <a:r>
              <a:rPr lang="es-ES" sz="1200" b="0" kern="1200" dirty="0" err="1">
                <a:solidFill>
                  <a:schemeClr val="tx1"/>
                </a:solidFill>
                <a:effectLst/>
                <a:latin typeface="+mn-lt"/>
                <a:ea typeface="+mn-ea"/>
                <a:cs typeface="+mn-cs"/>
              </a:rPr>
              <a:t>clock</a:t>
            </a:r>
            <a:r>
              <a:rPr lang="es-ES" sz="1200" b="0" kern="1200" dirty="0">
                <a:solidFill>
                  <a:schemeClr val="tx1"/>
                </a:solidFill>
                <a:effectLst/>
                <a:latin typeface="+mn-lt"/>
                <a:ea typeface="+mn-ea"/>
                <a:cs typeface="+mn-cs"/>
              </a:rPr>
              <a:t> in SARS-CoV-2, </a:t>
            </a:r>
            <a:r>
              <a:rPr lang="es-ES" sz="1200" b="0" kern="1200" dirty="0" err="1">
                <a:solidFill>
                  <a:schemeClr val="tx1"/>
                </a:solidFill>
                <a:effectLst/>
                <a:latin typeface="+mn-lt"/>
                <a:ea typeface="+mn-ea"/>
                <a:cs typeface="+mn-cs"/>
              </a:rPr>
              <a:t>providing</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detailed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analysis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how</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rates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diffusion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patterns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between</a:t>
            </a:r>
            <a:r>
              <a:rPr lang="es-ES" sz="1200" b="0" kern="1200" dirty="0">
                <a:solidFill>
                  <a:schemeClr val="tx1"/>
                </a:solidFill>
                <a:effectLst/>
                <a:latin typeface="+mn-lt"/>
                <a:ea typeface="+mn-ea"/>
                <a:cs typeface="+mn-cs"/>
              </a:rPr>
              <a:t> viral </a:t>
            </a:r>
            <a:r>
              <a:rPr lang="es-ES" sz="1200" b="0" kern="1200" dirty="0" err="1">
                <a:solidFill>
                  <a:schemeClr val="tx1"/>
                </a:solidFill>
                <a:effectLst/>
                <a:latin typeface="+mn-lt"/>
                <a:ea typeface="+mn-ea"/>
                <a:cs typeface="+mn-cs"/>
              </a:rPr>
              <a:t>variants</a:t>
            </a:r>
            <a:r>
              <a:rPr lang="es-ES" sz="1200" b="0" kern="1200" dirty="0">
                <a:solidFill>
                  <a:schemeClr val="tx1"/>
                </a:solidFill>
                <a:effectLst/>
                <a:latin typeface="+mn-lt"/>
                <a:ea typeface="+mn-ea"/>
                <a:cs typeface="+mn-cs"/>
              </a:rPr>
              <a:t>.</a:t>
            </a:r>
          </a:p>
          <a:p>
            <a:r>
              <a:rPr lang="es-ES" sz="1200" b="0" kern="1200" dirty="0" err="1">
                <a:solidFill>
                  <a:schemeClr val="tx1"/>
                </a:solidFill>
                <a:effectLst/>
                <a:latin typeface="+mn-lt"/>
                <a:ea typeface="+mn-ea"/>
                <a:cs typeface="+mn-cs"/>
              </a:rPr>
              <a:t>Chapter</a:t>
            </a:r>
            <a:r>
              <a:rPr lang="es-ES" sz="1200" b="0" kern="1200" dirty="0">
                <a:solidFill>
                  <a:schemeClr val="tx1"/>
                </a:solidFill>
                <a:effectLst/>
                <a:latin typeface="+mn-lt"/>
                <a:ea typeface="+mn-ea"/>
                <a:cs typeface="+mn-cs"/>
              </a:rPr>
              <a:t> 3 introduces </a:t>
            </a:r>
            <a:r>
              <a:rPr lang="es-ES" sz="1200" b="0" kern="1200" dirty="0" err="1">
                <a:solidFill>
                  <a:schemeClr val="tx1"/>
                </a:solidFill>
                <a:effectLst/>
                <a:latin typeface="+mn-lt"/>
                <a:ea typeface="+mn-ea"/>
                <a:cs typeface="+mn-cs"/>
              </a:rPr>
              <a:t>PyEvoMotion</a:t>
            </a:r>
            <a:r>
              <a:rPr lang="es-ES" sz="1200" b="0" kern="1200" dirty="0">
                <a:solidFill>
                  <a:schemeClr val="tx1"/>
                </a:solidFill>
                <a:effectLst/>
                <a:latin typeface="+mn-lt"/>
                <a:ea typeface="+mn-ea"/>
                <a:cs typeface="+mn-cs"/>
              </a:rPr>
              <a:t>, a software </a:t>
            </a:r>
            <a:r>
              <a:rPr lang="es-ES" sz="1200" b="0" kern="1200" dirty="0" err="1">
                <a:solidFill>
                  <a:schemeClr val="tx1"/>
                </a:solidFill>
                <a:effectLst/>
                <a:latin typeface="+mn-lt"/>
                <a:ea typeface="+mn-ea"/>
                <a:cs typeface="+mn-cs"/>
              </a:rPr>
              <a:t>tool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developed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high-throughput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analysis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demonstrates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application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large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genomic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datasets</a:t>
            </a:r>
            <a:r>
              <a:rPr lang="es-ES" sz="1200" b="0" kern="1200" dirty="0">
                <a:solidFill>
                  <a:schemeClr val="tx1"/>
                </a:solidFill>
                <a:effectLst/>
                <a:latin typeface="+mn-lt"/>
                <a:ea typeface="+mn-ea"/>
                <a:cs typeface="+mn-cs"/>
              </a:rPr>
              <a:t>.</a:t>
            </a:r>
          </a:p>
          <a:p>
            <a:r>
              <a:rPr lang="es-ES" sz="1200" b="0" kern="1200" dirty="0" err="1">
                <a:solidFill>
                  <a:schemeClr val="tx1"/>
                </a:solidFill>
                <a:effectLst/>
                <a:latin typeface="+mn-lt"/>
                <a:ea typeface="+mn-ea"/>
                <a:cs typeface="+mn-cs"/>
              </a:rPr>
              <a:t>Chapter</a:t>
            </a:r>
            <a:r>
              <a:rPr lang="es-ES" sz="1200" b="0" kern="1200" dirty="0">
                <a:solidFill>
                  <a:schemeClr val="tx1"/>
                </a:solidFill>
                <a:effectLst/>
                <a:latin typeface="+mn-lt"/>
                <a:ea typeface="+mn-ea"/>
                <a:cs typeface="+mn-cs"/>
              </a:rPr>
              <a:t> 4 </a:t>
            </a:r>
            <a:r>
              <a:rPr lang="es-ES" sz="1200" b="0" kern="1200" dirty="0" err="1">
                <a:solidFill>
                  <a:schemeClr val="tx1"/>
                </a:solidFill>
                <a:effectLst/>
                <a:latin typeface="+mn-lt"/>
                <a:ea typeface="+mn-ea"/>
                <a:cs typeface="+mn-cs"/>
              </a:rPr>
              <a:t>delves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into</a:t>
            </a:r>
            <a:r>
              <a:rPr lang="es-ES" sz="1200" b="0" kern="1200" dirty="0">
                <a:solidFill>
                  <a:schemeClr val="tx1"/>
                </a:solidFill>
                <a:effectLst/>
                <a:latin typeface="+mn-lt"/>
                <a:ea typeface="+mn-ea"/>
                <a:cs typeface="+mn-cs"/>
              </a:rPr>
              <a:t> gene-</a:t>
            </a:r>
            <a:r>
              <a:rPr lang="es-ES" sz="1200" b="0" kern="1200" dirty="0" err="1">
                <a:solidFill>
                  <a:schemeClr val="tx1"/>
                </a:solidFill>
                <a:effectLst/>
                <a:latin typeface="+mn-lt"/>
                <a:ea typeface="+mn-ea"/>
                <a:cs typeface="+mn-cs"/>
              </a:rPr>
              <a:t>level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dynamics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revealing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mosaic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nature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viral </a:t>
            </a:r>
            <a:r>
              <a:rPr lang="es-ES" sz="1200" b="0" kern="1200" dirty="0" err="1">
                <a:solidFill>
                  <a:schemeClr val="tx1"/>
                </a:solidFill>
                <a:effectLst/>
                <a:latin typeface="+mn-lt"/>
                <a:ea typeface="+mn-ea"/>
                <a:cs typeface="+mn-cs"/>
              </a:rPr>
              <a:t>genome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importance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local </a:t>
            </a:r>
            <a:r>
              <a:rPr lang="es-ES" sz="1200" b="0" kern="1200" dirty="0" err="1">
                <a:solidFill>
                  <a:schemeClr val="tx1"/>
                </a:solidFill>
                <a:effectLst/>
                <a:latin typeface="+mn-lt"/>
                <a:ea typeface="+mn-ea"/>
                <a:cs typeface="+mn-cs"/>
              </a:rPr>
              <a:t>selection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pressures</a:t>
            </a:r>
            <a:r>
              <a:rPr lang="es-ES" sz="1200" b="0" kern="1200" dirty="0">
                <a:solidFill>
                  <a:schemeClr val="tx1"/>
                </a:solidFill>
                <a:effectLst/>
                <a:latin typeface="+mn-lt"/>
                <a:ea typeface="+mn-ea"/>
                <a:cs typeface="+mn-cs"/>
              </a:rPr>
              <a:t>.</a:t>
            </a:r>
          </a:p>
          <a:p>
            <a:r>
              <a:rPr lang="es-ES" sz="1200" b="0" kern="1200" dirty="0" err="1">
                <a:solidFill>
                  <a:schemeClr val="tx1"/>
                </a:solidFill>
                <a:effectLst/>
                <a:latin typeface="+mn-lt"/>
                <a:ea typeface="+mn-ea"/>
                <a:cs typeface="+mn-cs"/>
              </a:rPr>
              <a:t>Finally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will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close</a:t>
            </a:r>
            <a:r>
              <a:rPr lang="es-ES" sz="1200" b="0" kern="1200" dirty="0">
                <a:solidFill>
                  <a:schemeClr val="tx1"/>
                </a:solidFill>
                <a:effectLst/>
                <a:latin typeface="+mn-lt"/>
                <a:ea typeface="+mn-ea"/>
                <a:cs typeface="+mn-cs"/>
              </a:rPr>
              <a:t> up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discussion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main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results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main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conclusions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thesis</a:t>
            </a:r>
            <a:r>
              <a:rPr lang="es-ES" sz="1200" b="0" kern="1200" dirty="0">
                <a:solidFill>
                  <a:schemeClr val="tx1"/>
                </a:solidFill>
                <a:effectLst/>
                <a:latin typeface="+mn-lt"/>
                <a:ea typeface="+mn-ea"/>
                <a:cs typeface="+mn-cs"/>
              </a:rPr>
              <a:t>.</a:t>
            </a:r>
          </a:p>
          <a:p>
            <a:endParaRPr lang="es-E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kern="1200" dirty="0" err="1">
                <a:solidFill>
                  <a:schemeClr val="tx1"/>
                </a:solidFill>
                <a:effectLst/>
                <a:latin typeface="+mn-lt"/>
                <a:ea typeface="+mn-ea"/>
                <a:cs typeface="+mn-cs"/>
              </a:rPr>
              <a:t>Without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further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ado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let's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begin</a:t>
            </a:r>
            <a:r>
              <a:rPr lang="es-ES" sz="1200" b="0" kern="1200" dirty="0">
                <a:solidFill>
                  <a:schemeClr val="tx1"/>
                </a:solidFill>
                <a:effectLst/>
                <a:latin typeface="+mn-lt"/>
                <a:ea typeface="+mn-ea"/>
                <a:cs typeface="+mn-cs"/>
              </a:rPr>
              <a:t>.</a:t>
            </a:r>
          </a:p>
          <a:p>
            <a:endParaRPr lang="es-ES" sz="1200" b="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DC342B11-A309-3E60-2787-B264B522EF56}"/>
              </a:ext>
            </a:extLst>
          </p:cNvPr>
          <p:cNvSpPr>
            <a:spLocks noGrp="1"/>
          </p:cNvSpPr>
          <p:nvPr>
            <p:ph type="sldNum" sz="quarter" idx="5"/>
          </p:nvPr>
        </p:nvSpPr>
        <p:spPr/>
        <p:txBody>
          <a:bodyPr/>
          <a:lstStyle/>
          <a:p>
            <a:fld id="{20EA8D17-3153-6E45-B050-1CDA1443AA8A}" type="slidenum">
              <a:rPr lang="es-ES" smtClean="0"/>
              <a:t>2</a:t>
            </a:fld>
            <a:endParaRPr lang="es-ES"/>
          </a:p>
        </p:txBody>
      </p:sp>
    </p:spTree>
    <p:extLst>
      <p:ext uri="{BB962C8B-B14F-4D97-AF65-F5344CB8AC3E}">
        <p14:creationId xmlns:p14="http://schemas.microsoft.com/office/powerpoint/2010/main" val="8605039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E53B37-0289-B7E4-4F67-C81051E2A12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BFE36DB-7697-7B1D-3DCB-8FD7BD04419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B62D11F-A71C-0DE4-A16E-046D449EF36F}"/>
              </a:ext>
            </a:extLst>
          </p:cNvPr>
          <p:cNvSpPr>
            <a:spLocks noGrp="1"/>
          </p:cNvSpPr>
          <p:nvPr>
            <p:ph type="body" idx="1"/>
          </p:nvPr>
        </p:nvSpPr>
        <p:spPr/>
        <p:txBody>
          <a:bodyPr/>
          <a:lstStyle/>
          <a:p>
            <a:endParaRPr lang="es-ES" sz="1200" b="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3E195FC6-2041-A26D-BE84-78446A27314E}"/>
              </a:ext>
            </a:extLst>
          </p:cNvPr>
          <p:cNvSpPr>
            <a:spLocks noGrp="1"/>
          </p:cNvSpPr>
          <p:nvPr>
            <p:ph type="sldNum" sz="quarter" idx="5"/>
          </p:nvPr>
        </p:nvSpPr>
        <p:spPr/>
        <p:txBody>
          <a:bodyPr/>
          <a:lstStyle/>
          <a:p>
            <a:fld id="{20EA8D17-3153-6E45-B050-1CDA1443AA8A}" type="slidenum">
              <a:rPr lang="es-ES" smtClean="0"/>
              <a:t>20</a:t>
            </a:fld>
            <a:endParaRPr lang="es-ES"/>
          </a:p>
        </p:txBody>
      </p:sp>
    </p:spTree>
    <p:extLst>
      <p:ext uri="{BB962C8B-B14F-4D97-AF65-F5344CB8AC3E}">
        <p14:creationId xmlns:p14="http://schemas.microsoft.com/office/powerpoint/2010/main" val="4243598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6EC595-2CC7-40FD-2FEB-83459BF477C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4440793-D3AC-1F3A-C9EF-F40559CAF04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C4ACBA5-65BD-2DC2-7ECE-15692AE53B11}"/>
              </a:ext>
            </a:extLst>
          </p:cNvPr>
          <p:cNvSpPr>
            <a:spLocks noGrp="1"/>
          </p:cNvSpPr>
          <p:nvPr>
            <p:ph type="body" idx="1"/>
          </p:nvPr>
        </p:nvSpPr>
        <p:spPr/>
        <p:txBody>
          <a:bodyPr/>
          <a:lstStyle/>
          <a:p>
            <a:endParaRPr lang="es-ES" sz="1200" b="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7AF63B41-4367-080C-7EBD-5BC1F3BD697C}"/>
              </a:ext>
            </a:extLst>
          </p:cNvPr>
          <p:cNvSpPr>
            <a:spLocks noGrp="1"/>
          </p:cNvSpPr>
          <p:nvPr>
            <p:ph type="sldNum" sz="quarter" idx="5"/>
          </p:nvPr>
        </p:nvSpPr>
        <p:spPr/>
        <p:txBody>
          <a:bodyPr/>
          <a:lstStyle/>
          <a:p>
            <a:fld id="{20EA8D17-3153-6E45-B050-1CDA1443AA8A}" type="slidenum">
              <a:rPr lang="es-ES" smtClean="0"/>
              <a:t>21</a:t>
            </a:fld>
            <a:endParaRPr lang="es-ES"/>
          </a:p>
        </p:txBody>
      </p:sp>
    </p:spTree>
    <p:extLst>
      <p:ext uri="{BB962C8B-B14F-4D97-AF65-F5344CB8AC3E}">
        <p14:creationId xmlns:p14="http://schemas.microsoft.com/office/powerpoint/2010/main" val="15969070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60CAEB-E50B-FE45-2498-202EAC9F012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8425CA1-5BAB-17CC-12A5-AC8E6ED70F2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20133A1-6274-7F15-31D4-B9B15A280860}"/>
              </a:ext>
            </a:extLst>
          </p:cNvPr>
          <p:cNvSpPr>
            <a:spLocks noGrp="1"/>
          </p:cNvSpPr>
          <p:nvPr>
            <p:ph type="body" idx="1"/>
          </p:nvPr>
        </p:nvSpPr>
        <p:spPr/>
        <p:txBody>
          <a:bodyPr/>
          <a:lstStyle/>
          <a:p>
            <a:endParaRPr lang="es-ES" sz="1200" b="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C6DF07DC-29A6-D432-571E-A18D27736255}"/>
              </a:ext>
            </a:extLst>
          </p:cNvPr>
          <p:cNvSpPr>
            <a:spLocks noGrp="1"/>
          </p:cNvSpPr>
          <p:nvPr>
            <p:ph type="sldNum" sz="quarter" idx="5"/>
          </p:nvPr>
        </p:nvSpPr>
        <p:spPr/>
        <p:txBody>
          <a:bodyPr/>
          <a:lstStyle/>
          <a:p>
            <a:fld id="{20EA8D17-3153-6E45-B050-1CDA1443AA8A}" type="slidenum">
              <a:rPr lang="es-ES" smtClean="0"/>
              <a:t>22</a:t>
            </a:fld>
            <a:endParaRPr lang="es-ES"/>
          </a:p>
        </p:txBody>
      </p:sp>
    </p:spTree>
    <p:extLst>
      <p:ext uri="{BB962C8B-B14F-4D97-AF65-F5344CB8AC3E}">
        <p14:creationId xmlns:p14="http://schemas.microsoft.com/office/powerpoint/2010/main" val="76234917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080A87-DBD2-53ED-E504-3D224B99F79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01A8368-DA27-2897-0937-422DD328641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F7684CD-AFBB-2178-DD6A-CC165C63F333}"/>
              </a:ext>
            </a:extLst>
          </p:cNvPr>
          <p:cNvSpPr>
            <a:spLocks noGrp="1"/>
          </p:cNvSpPr>
          <p:nvPr>
            <p:ph type="body" idx="1"/>
          </p:nvPr>
        </p:nvSpPr>
        <p:spPr/>
        <p:txBody>
          <a:bodyPr/>
          <a:lstStyle/>
          <a:p>
            <a:r>
              <a:rPr lang="es-ES" dirty="0" err="1"/>
              <a:t>The</a:t>
            </a:r>
            <a:r>
              <a:rPr lang="es-ES" dirty="0"/>
              <a:t> </a:t>
            </a:r>
            <a:r>
              <a:rPr lang="es-ES" dirty="0" err="1"/>
              <a:t>unprecedented</a:t>
            </a:r>
            <a:r>
              <a:rPr lang="es-ES" dirty="0"/>
              <a:t> global response </a:t>
            </a:r>
            <a:r>
              <a:rPr lang="es-ES" dirty="0" err="1"/>
              <a:t>to</a:t>
            </a:r>
            <a:r>
              <a:rPr lang="es-ES" dirty="0"/>
              <a:t> </a:t>
            </a:r>
            <a:r>
              <a:rPr lang="es-ES" dirty="0" err="1"/>
              <a:t>the</a:t>
            </a:r>
            <a:r>
              <a:rPr lang="es-ES" dirty="0"/>
              <a:t> COVID-19 </a:t>
            </a:r>
            <a:r>
              <a:rPr lang="es-ES" dirty="0" err="1"/>
              <a:t>pandemic</a:t>
            </a:r>
            <a:r>
              <a:rPr lang="es-ES" dirty="0"/>
              <a:t> led </a:t>
            </a:r>
            <a:r>
              <a:rPr lang="es-ES" dirty="0" err="1"/>
              <a:t>to</a:t>
            </a:r>
            <a:r>
              <a:rPr lang="es-ES" dirty="0"/>
              <a:t> </a:t>
            </a:r>
            <a:r>
              <a:rPr lang="es-ES" dirty="0" err="1"/>
              <a:t>an</a:t>
            </a:r>
            <a:r>
              <a:rPr lang="es-ES" dirty="0"/>
              <a:t> extensive </a:t>
            </a:r>
            <a:r>
              <a:rPr lang="es-ES" dirty="0" err="1"/>
              <a:t>effort</a:t>
            </a:r>
            <a:r>
              <a:rPr lang="es-ES" dirty="0"/>
              <a:t> in </a:t>
            </a:r>
            <a:r>
              <a:rPr lang="es-ES" dirty="0" err="1"/>
              <a:t>sequencing</a:t>
            </a:r>
            <a:r>
              <a:rPr lang="es-ES" dirty="0"/>
              <a:t> SARS-CoV-2 </a:t>
            </a:r>
            <a:r>
              <a:rPr lang="es-ES" dirty="0" err="1"/>
              <a:t>genomes</a:t>
            </a:r>
            <a:r>
              <a:rPr lang="es-ES" dirty="0"/>
              <a:t> in real time. </a:t>
            </a:r>
            <a:r>
              <a:rPr lang="es-ES" dirty="0" err="1"/>
              <a:t>With</a:t>
            </a:r>
            <a:r>
              <a:rPr lang="es-ES" dirty="0"/>
              <a:t> </a:t>
            </a:r>
            <a:r>
              <a:rPr lang="es-ES" b="1" dirty="0" err="1"/>
              <a:t>over</a:t>
            </a:r>
            <a:r>
              <a:rPr lang="es-ES" b="1" dirty="0"/>
              <a:t> 10 </a:t>
            </a:r>
            <a:r>
              <a:rPr lang="es-ES" b="1" dirty="0" err="1"/>
              <a:t>million</a:t>
            </a:r>
            <a:r>
              <a:rPr lang="es-ES" dirty="0"/>
              <a:t> </a:t>
            </a:r>
            <a:r>
              <a:rPr lang="es-ES" dirty="0" err="1"/>
              <a:t>sequences</a:t>
            </a:r>
            <a:r>
              <a:rPr lang="es-ES" dirty="0"/>
              <a:t> </a:t>
            </a:r>
            <a:r>
              <a:rPr lang="es-ES" dirty="0" err="1"/>
              <a:t>available</a:t>
            </a:r>
            <a:r>
              <a:rPr lang="es-ES" dirty="0"/>
              <a:t>, </a:t>
            </a:r>
            <a:r>
              <a:rPr lang="es-ES" dirty="0" err="1"/>
              <a:t>including</a:t>
            </a:r>
            <a:r>
              <a:rPr lang="es-ES" dirty="0"/>
              <a:t> a </a:t>
            </a:r>
            <a:r>
              <a:rPr lang="es-ES" dirty="0" err="1"/>
              <a:t>high-resolution</a:t>
            </a:r>
            <a:r>
              <a:rPr lang="es-ES" dirty="0"/>
              <a:t> </a:t>
            </a:r>
            <a:r>
              <a:rPr lang="es-ES" dirty="0" err="1"/>
              <a:t>dataset</a:t>
            </a:r>
            <a:r>
              <a:rPr lang="es-ES" dirty="0"/>
              <a:t> </a:t>
            </a:r>
            <a:r>
              <a:rPr lang="es-ES" dirty="0" err="1"/>
              <a:t>from</a:t>
            </a:r>
            <a:r>
              <a:rPr lang="es-ES" dirty="0"/>
              <a:t> </a:t>
            </a:r>
            <a:r>
              <a:rPr lang="es-ES" dirty="0" err="1"/>
              <a:t>the</a:t>
            </a:r>
            <a:r>
              <a:rPr lang="es-ES" dirty="0"/>
              <a:t> </a:t>
            </a:r>
            <a:r>
              <a:rPr lang="es-ES" b="1" dirty="0" err="1"/>
              <a:t>United</a:t>
            </a:r>
            <a:r>
              <a:rPr lang="es-ES" b="1" dirty="0"/>
              <a:t> </a:t>
            </a:r>
            <a:r>
              <a:rPr lang="es-ES" b="1" dirty="0" err="1"/>
              <a:t>Kingdom</a:t>
            </a:r>
            <a:r>
              <a:rPr lang="es-ES" dirty="0"/>
              <a:t>, </a:t>
            </a:r>
            <a:r>
              <a:rPr lang="es-ES" dirty="0" err="1"/>
              <a:t>researchers</a:t>
            </a:r>
            <a:r>
              <a:rPr lang="es-ES" dirty="0"/>
              <a:t> </a:t>
            </a:r>
            <a:r>
              <a:rPr lang="es-ES" dirty="0" err="1"/>
              <a:t>were</a:t>
            </a:r>
            <a:r>
              <a:rPr lang="es-ES" dirty="0"/>
              <a:t> </a:t>
            </a:r>
            <a:r>
              <a:rPr lang="es-ES" dirty="0" err="1"/>
              <a:t>presented</a:t>
            </a:r>
            <a:r>
              <a:rPr lang="es-ES" dirty="0"/>
              <a:t> </a:t>
            </a:r>
            <a:r>
              <a:rPr lang="es-ES" dirty="0" err="1"/>
              <a:t>with</a:t>
            </a:r>
            <a:r>
              <a:rPr lang="es-ES" dirty="0"/>
              <a:t> </a:t>
            </a:r>
            <a:r>
              <a:rPr lang="es-ES" dirty="0" err="1"/>
              <a:t>an</a:t>
            </a:r>
            <a:r>
              <a:rPr lang="es-ES" dirty="0"/>
              <a:t> </a:t>
            </a:r>
            <a:r>
              <a:rPr lang="es-ES" dirty="0" err="1"/>
              <a:t>extraordinary</a:t>
            </a:r>
            <a:r>
              <a:rPr lang="es-ES" dirty="0"/>
              <a:t> </a:t>
            </a:r>
            <a:r>
              <a:rPr lang="es-ES" dirty="0" err="1"/>
              <a:t>opportunity</a:t>
            </a:r>
            <a:r>
              <a:rPr lang="es-ES" dirty="0"/>
              <a:t>: </a:t>
            </a:r>
            <a:r>
              <a:rPr lang="es-ES" dirty="0" err="1"/>
              <a:t>to</a:t>
            </a:r>
            <a:r>
              <a:rPr lang="es-ES" dirty="0"/>
              <a:t> monitor viral </a:t>
            </a:r>
            <a:r>
              <a:rPr lang="es-ES" dirty="0" err="1"/>
              <a:t>evolution</a:t>
            </a:r>
            <a:r>
              <a:rPr lang="es-ES" dirty="0"/>
              <a:t> </a:t>
            </a:r>
            <a:r>
              <a:rPr lang="es-ES" b="1" dirty="0"/>
              <a:t>as </a:t>
            </a:r>
            <a:r>
              <a:rPr lang="es-ES" b="1" dirty="0" err="1"/>
              <a:t>it</a:t>
            </a:r>
            <a:r>
              <a:rPr lang="es-ES" b="1" dirty="0"/>
              <a:t> </a:t>
            </a:r>
            <a:r>
              <a:rPr lang="es-ES" b="1" dirty="0" err="1"/>
              <a:t>unfolded</a:t>
            </a:r>
            <a:r>
              <a:rPr lang="es-ES" b="1" dirty="0"/>
              <a:t> in </a:t>
            </a:r>
            <a:r>
              <a:rPr lang="es-ES" b="1" dirty="0" err="1"/>
              <a:t>nature</a:t>
            </a:r>
            <a:r>
              <a:rPr lang="es-ES" dirty="0"/>
              <a:t>.</a:t>
            </a:r>
          </a:p>
          <a:p>
            <a:r>
              <a:rPr lang="es-ES" dirty="0" err="1"/>
              <a:t>This</a:t>
            </a:r>
            <a:r>
              <a:rPr lang="es-ES" dirty="0"/>
              <a:t> real-time </a:t>
            </a:r>
            <a:r>
              <a:rPr lang="es-ES" dirty="0" err="1"/>
              <a:t>surveillance</a:t>
            </a:r>
            <a:r>
              <a:rPr lang="es-ES" dirty="0"/>
              <a:t> </a:t>
            </a:r>
            <a:r>
              <a:rPr lang="es-ES" dirty="0" err="1"/>
              <a:t>enabled</a:t>
            </a:r>
            <a:r>
              <a:rPr lang="es-ES" dirty="0"/>
              <a:t> </a:t>
            </a:r>
            <a:r>
              <a:rPr lang="es-ES" dirty="0" err="1"/>
              <a:t>the</a:t>
            </a:r>
            <a:r>
              <a:rPr lang="es-ES" dirty="0"/>
              <a:t> </a:t>
            </a:r>
            <a:r>
              <a:rPr lang="es-ES" dirty="0" err="1"/>
              <a:t>study</a:t>
            </a:r>
            <a:r>
              <a:rPr lang="es-ES" dirty="0"/>
              <a:t> </a:t>
            </a:r>
            <a:r>
              <a:rPr lang="es-ES" dirty="0" err="1"/>
              <a:t>of</a:t>
            </a:r>
            <a:r>
              <a:rPr lang="es-ES" dirty="0"/>
              <a:t> </a:t>
            </a:r>
            <a:r>
              <a:rPr lang="es-ES" dirty="0" err="1"/>
              <a:t>key</a:t>
            </a:r>
            <a:r>
              <a:rPr lang="es-ES" dirty="0"/>
              <a:t> </a:t>
            </a:r>
            <a:r>
              <a:rPr lang="es-ES" dirty="0" err="1"/>
              <a:t>epidemiological</a:t>
            </a:r>
            <a:r>
              <a:rPr lang="es-ES" dirty="0"/>
              <a:t> and </a:t>
            </a:r>
            <a:r>
              <a:rPr lang="es-ES" dirty="0" err="1"/>
              <a:t>evolutionary</a:t>
            </a:r>
            <a:r>
              <a:rPr lang="es-ES" dirty="0"/>
              <a:t> </a:t>
            </a:r>
            <a:r>
              <a:rPr lang="es-ES" dirty="0" err="1"/>
              <a:t>processes</a:t>
            </a:r>
            <a:r>
              <a:rPr lang="es-ES" dirty="0"/>
              <a:t> — </a:t>
            </a:r>
            <a:r>
              <a:rPr lang="es-ES" dirty="0" err="1"/>
              <a:t>from</a:t>
            </a:r>
            <a:r>
              <a:rPr lang="es-ES" dirty="0"/>
              <a:t> </a:t>
            </a:r>
            <a:r>
              <a:rPr lang="es-ES" dirty="0" err="1"/>
              <a:t>identifying</a:t>
            </a:r>
            <a:r>
              <a:rPr lang="es-ES" dirty="0"/>
              <a:t> </a:t>
            </a:r>
            <a:r>
              <a:rPr lang="es-ES" b="1" dirty="0" err="1"/>
              <a:t>variants</a:t>
            </a:r>
            <a:r>
              <a:rPr lang="es-ES" b="1" dirty="0"/>
              <a:t> </a:t>
            </a:r>
            <a:r>
              <a:rPr lang="es-ES" b="1" dirty="0" err="1"/>
              <a:t>of</a:t>
            </a:r>
            <a:r>
              <a:rPr lang="es-ES" b="1" dirty="0"/>
              <a:t> </a:t>
            </a:r>
            <a:r>
              <a:rPr lang="es-ES" b="1" dirty="0" err="1"/>
              <a:t>concern</a:t>
            </a:r>
            <a:r>
              <a:rPr lang="es-ES" dirty="0"/>
              <a:t> and </a:t>
            </a:r>
            <a:r>
              <a:rPr lang="es-ES" dirty="0" err="1"/>
              <a:t>their</a:t>
            </a:r>
            <a:r>
              <a:rPr lang="es-ES" dirty="0"/>
              <a:t> </a:t>
            </a:r>
            <a:r>
              <a:rPr lang="es-ES" dirty="0" err="1"/>
              <a:t>characteristic</a:t>
            </a:r>
            <a:r>
              <a:rPr lang="es-ES" dirty="0"/>
              <a:t> </a:t>
            </a:r>
            <a:r>
              <a:rPr lang="es-ES" dirty="0" err="1"/>
              <a:t>mutations</a:t>
            </a:r>
            <a:r>
              <a:rPr lang="es-ES" dirty="0"/>
              <a:t>, </a:t>
            </a:r>
            <a:r>
              <a:rPr lang="es-ES" dirty="0" err="1"/>
              <a:t>to</a:t>
            </a:r>
            <a:r>
              <a:rPr lang="es-ES" dirty="0"/>
              <a:t> tracking </a:t>
            </a:r>
            <a:r>
              <a:rPr lang="es-ES" b="1" dirty="0" err="1"/>
              <a:t>spatiotemporal</a:t>
            </a:r>
            <a:r>
              <a:rPr lang="es-ES" b="1" dirty="0"/>
              <a:t> </a:t>
            </a:r>
            <a:r>
              <a:rPr lang="es-ES" b="1" dirty="0" err="1"/>
              <a:t>dynamics</a:t>
            </a:r>
            <a:r>
              <a:rPr lang="es-ES" dirty="0"/>
              <a:t> </a:t>
            </a:r>
            <a:r>
              <a:rPr lang="es-ES" dirty="0" err="1"/>
              <a:t>of</a:t>
            </a:r>
            <a:r>
              <a:rPr lang="es-ES" dirty="0"/>
              <a:t> </a:t>
            </a:r>
            <a:r>
              <a:rPr lang="es-ES" dirty="0" err="1"/>
              <a:t>variant</a:t>
            </a:r>
            <a:r>
              <a:rPr lang="es-ES" dirty="0"/>
              <a:t> spread, </a:t>
            </a:r>
            <a:r>
              <a:rPr lang="es-ES" dirty="0" err="1"/>
              <a:t>assessing</a:t>
            </a:r>
            <a:r>
              <a:rPr lang="es-ES" dirty="0"/>
              <a:t> </a:t>
            </a:r>
            <a:r>
              <a:rPr lang="es-ES" b="1" dirty="0" err="1"/>
              <a:t>containment</a:t>
            </a:r>
            <a:r>
              <a:rPr lang="es-ES" b="1" dirty="0"/>
              <a:t> </a:t>
            </a:r>
            <a:r>
              <a:rPr lang="es-ES" b="1" dirty="0" err="1"/>
              <a:t>strategies</a:t>
            </a:r>
            <a:r>
              <a:rPr lang="es-ES" dirty="0"/>
              <a:t>, and </a:t>
            </a:r>
            <a:r>
              <a:rPr lang="es-ES" dirty="0" err="1"/>
              <a:t>even</a:t>
            </a:r>
            <a:r>
              <a:rPr lang="es-ES" dirty="0"/>
              <a:t> </a:t>
            </a:r>
            <a:r>
              <a:rPr lang="es-ES" dirty="0" err="1"/>
              <a:t>detecting</a:t>
            </a:r>
            <a:r>
              <a:rPr lang="es-ES" dirty="0"/>
              <a:t> </a:t>
            </a:r>
            <a:r>
              <a:rPr lang="es-ES" b="1" dirty="0" err="1"/>
              <a:t>co-infections</a:t>
            </a:r>
            <a:r>
              <a:rPr lang="es-ES" dirty="0"/>
              <a:t> and </a:t>
            </a:r>
            <a:r>
              <a:rPr lang="es-ES" b="1" dirty="0" err="1"/>
              <a:t>recombinant</a:t>
            </a:r>
            <a:r>
              <a:rPr lang="es-ES" b="1" dirty="0"/>
              <a:t> </a:t>
            </a:r>
            <a:r>
              <a:rPr lang="es-ES" b="1" dirty="0" err="1"/>
              <a:t>strains</a:t>
            </a:r>
            <a:r>
              <a:rPr lang="es-ES" dirty="0"/>
              <a:t>.</a:t>
            </a:r>
          </a:p>
          <a:p>
            <a:r>
              <a:rPr lang="es-ES" dirty="0" err="1"/>
              <a:t>Importantly</a:t>
            </a:r>
            <a:r>
              <a:rPr lang="es-ES" dirty="0"/>
              <a:t>, </a:t>
            </a:r>
            <a:r>
              <a:rPr lang="es-ES" dirty="0" err="1"/>
              <a:t>the</a:t>
            </a:r>
            <a:r>
              <a:rPr lang="es-ES" dirty="0"/>
              <a:t> </a:t>
            </a:r>
            <a:r>
              <a:rPr lang="es-ES" b="1" dirty="0" err="1"/>
              <a:t>mutation</a:t>
            </a:r>
            <a:r>
              <a:rPr lang="es-ES" b="1" dirty="0"/>
              <a:t> </a:t>
            </a:r>
            <a:r>
              <a:rPr lang="es-ES" b="1" dirty="0" err="1"/>
              <a:t>spectrum</a:t>
            </a:r>
            <a:r>
              <a:rPr lang="es-ES" dirty="0"/>
              <a:t> </a:t>
            </a:r>
            <a:r>
              <a:rPr lang="es-ES" dirty="0" err="1"/>
              <a:t>of</a:t>
            </a:r>
            <a:r>
              <a:rPr lang="es-ES" dirty="0"/>
              <a:t> SARS-CoV-2 </a:t>
            </a:r>
            <a:r>
              <a:rPr lang="es-ES" dirty="0" err="1"/>
              <a:t>exhibited</a:t>
            </a:r>
            <a:r>
              <a:rPr lang="es-ES" dirty="0"/>
              <a:t> </a:t>
            </a:r>
            <a:r>
              <a:rPr lang="es-ES" dirty="0" err="1"/>
              <a:t>marked</a:t>
            </a:r>
            <a:r>
              <a:rPr lang="es-ES" dirty="0"/>
              <a:t> </a:t>
            </a:r>
            <a:r>
              <a:rPr lang="es-ES" b="1" dirty="0" err="1"/>
              <a:t>asymmetries</a:t>
            </a:r>
            <a:r>
              <a:rPr lang="es-ES" dirty="0"/>
              <a:t> (</a:t>
            </a:r>
            <a:r>
              <a:rPr lang="es-ES" dirty="0" err="1"/>
              <a:t>e.g</a:t>
            </a:r>
            <a:r>
              <a:rPr lang="es-ES" dirty="0"/>
              <a:t>., </a:t>
            </a:r>
            <a:r>
              <a:rPr lang="es-ES" dirty="0" err="1"/>
              <a:t>prevalence</a:t>
            </a:r>
            <a:r>
              <a:rPr lang="es-ES" dirty="0"/>
              <a:t> </a:t>
            </a:r>
            <a:r>
              <a:rPr lang="es-ES" dirty="0" err="1"/>
              <a:t>of</a:t>
            </a:r>
            <a:r>
              <a:rPr lang="es-ES" dirty="0"/>
              <a:t> C&gt;U and G&gt;U </a:t>
            </a:r>
            <a:r>
              <a:rPr lang="es-ES" dirty="0" err="1"/>
              <a:t>substitutions</a:t>
            </a:r>
            <a:r>
              <a:rPr lang="es-ES" dirty="0"/>
              <a:t>), and </a:t>
            </a:r>
            <a:r>
              <a:rPr lang="es-ES" b="1" dirty="0" err="1"/>
              <a:t>purifying</a:t>
            </a:r>
            <a:r>
              <a:rPr lang="es-ES" b="1" dirty="0"/>
              <a:t> </a:t>
            </a:r>
            <a:r>
              <a:rPr lang="es-ES" b="1" dirty="0" err="1"/>
              <a:t>selection</a:t>
            </a:r>
            <a:r>
              <a:rPr lang="es-ES" dirty="0"/>
              <a:t> </a:t>
            </a:r>
            <a:r>
              <a:rPr lang="es-ES" dirty="0" err="1"/>
              <a:t>appeared</a:t>
            </a:r>
            <a:r>
              <a:rPr lang="es-ES" dirty="0"/>
              <a:t> </a:t>
            </a:r>
            <a:r>
              <a:rPr lang="es-ES" dirty="0" err="1"/>
              <a:t>to</a:t>
            </a:r>
            <a:r>
              <a:rPr lang="es-ES" dirty="0"/>
              <a:t> </a:t>
            </a:r>
            <a:r>
              <a:rPr lang="es-ES" dirty="0" err="1"/>
              <a:t>dominate</a:t>
            </a:r>
            <a:r>
              <a:rPr lang="es-ES" dirty="0"/>
              <a:t>, </a:t>
            </a:r>
            <a:r>
              <a:rPr lang="es-ES" dirty="0" err="1"/>
              <a:t>with</a:t>
            </a:r>
            <a:r>
              <a:rPr lang="es-ES" dirty="0"/>
              <a:t> </a:t>
            </a:r>
            <a:r>
              <a:rPr lang="es-ES" dirty="0" err="1"/>
              <a:t>some</a:t>
            </a:r>
            <a:r>
              <a:rPr lang="es-ES" dirty="0"/>
              <a:t> sites </a:t>
            </a:r>
            <a:r>
              <a:rPr lang="es-ES" dirty="0" err="1"/>
              <a:t>showing</a:t>
            </a:r>
            <a:r>
              <a:rPr lang="es-ES" dirty="0"/>
              <a:t> adaptive </a:t>
            </a:r>
            <a:r>
              <a:rPr lang="es-ES" dirty="0" err="1"/>
              <a:t>changes</a:t>
            </a:r>
            <a:r>
              <a:rPr lang="es-ES" dirty="0"/>
              <a:t>. </a:t>
            </a:r>
            <a:r>
              <a:rPr lang="es-ES" dirty="0" err="1"/>
              <a:t>Despite</a:t>
            </a:r>
            <a:r>
              <a:rPr lang="es-ES" dirty="0"/>
              <a:t> </a:t>
            </a:r>
            <a:r>
              <a:rPr lang="es-ES" dirty="0" err="1"/>
              <a:t>this</a:t>
            </a:r>
            <a:r>
              <a:rPr lang="es-ES" dirty="0"/>
              <a:t> </a:t>
            </a:r>
            <a:r>
              <a:rPr lang="es-ES" dirty="0" err="1"/>
              <a:t>wealth</a:t>
            </a:r>
            <a:r>
              <a:rPr lang="es-ES" dirty="0"/>
              <a:t> </a:t>
            </a:r>
            <a:r>
              <a:rPr lang="es-ES" dirty="0" err="1"/>
              <a:t>of</a:t>
            </a:r>
            <a:r>
              <a:rPr lang="es-ES" dirty="0"/>
              <a:t> </a:t>
            </a:r>
            <a:r>
              <a:rPr lang="es-ES" dirty="0" err="1"/>
              <a:t>observational</a:t>
            </a:r>
            <a:r>
              <a:rPr lang="es-ES" dirty="0"/>
              <a:t> data, a </a:t>
            </a:r>
            <a:r>
              <a:rPr lang="es-ES" b="1" dirty="0" err="1"/>
              <a:t>mathematical</a:t>
            </a:r>
            <a:r>
              <a:rPr lang="es-ES" b="1" dirty="0"/>
              <a:t> </a:t>
            </a:r>
            <a:r>
              <a:rPr lang="es-ES" b="1" dirty="0" err="1"/>
              <a:t>characterization</a:t>
            </a:r>
            <a:r>
              <a:rPr lang="es-ES" dirty="0"/>
              <a:t> </a:t>
            </a:r>
            <a:r>
              <a:rPr lang="es-ES" dirty="0" err="1"/>
              <a:t>of</a:t>
            </a:r>
            <a:r>
              <a:rPr lang="es-ES" dirty="0"/>
              <a:t> </a:t>
            </a:r>
            <a:r>
              <a:rPr lang="es-ES" dirty="0" err="1"/>
              <a:t>the</a:t>
            </a:r>
            <a:r>
              <a:rPr lang="es-ES" dirty="0"/>
              <a:t> </a:t>
            </a:r>
            <a:r>
              <a:rPr lang="es-ES" dirty="0" err="1"/>
              <a:t>underlying</a:t>
            </a:r>
            <a:r>
              <a:rPr lang="es-ES" dirty="0"/>
              <a:t> </a:t>
            </a:r>
            <a:r>
              <a:rPr lang="es-ES" dirty="0" err="1"/>
              <a:t>stochastic</a:t>
            </a:r>
            <a:r>
              <a:rPr lang="es-ES" dirty="0"/>
              <a:t> </a:t>
            </a:r>
            <a:r>
              <a:rPr lang="es-ES" dirty="0" err="1"/>
              <a:t>dynamics</a:t>
            </a:r>
            <a:r>
              <a:rPr lang="es-ES" dirty="0"/>
              <a:t> — </a:t>
            </a:r>
            <a:r>
              <a:rPr lang="es-ES" dirty="0" err="1"/>
              <a:t>especially</a:t>
            </a:r>
            <a:r>
              <a:rPr lang="es-ES" dirty="0"/>
              <a:t> </a:t>
            </a:r>
            <a:r>
              <a:rPr lang="es-ES" dirty="0" err="1"/>
              <a:t>the</a:t>
            </a:r>
            <a:r>
              <a:rPr lang="es-ES" dirty="0"/>
              <a:t> </a:t>
            </a:r>
            <a:r>
              <a:rPr lang="es-ES" dirty="0" err="1"/>
              <a:t>variance</a:t>
            </a:r>
            <a:r>
              <a:rPr lang="es-ES" dirty="0"/>
              <a:t> and </a:t>
            </a:r>
            <a:r>
              <a:rPr lang="es-ES" dirty="0" err="1"/>
              <a:t>scaling</a:t>
            </a:r>
            <a:r>
              <a:rPr lang="es-ES" dirty="0"/>
              <a:t> </a:t>
            </a:r>
            <a:r>
              <a:rPr lang="es-ES" dirty="0" err="1"/>
              <a:t>behavior</a:t>
            </a:r>
            <a:r>
              <a:rPr lang="es-ES" dirty="0"/>
              <a:t> </a:t>
            </a:r>
            <a:r>
              <a:rPr lang="es-ES" dirty="0" err="1"/>
              <a:t>of</a:t>
            </a:r>
            <a:r>
              <a:rPr lang="es-ES" dirty="0"/>
              <a:t> </a:t>
            </a:r>
            <a:r>
              <a:rPr lang="es-ES" dirty="0" err="1"/>
              <a:t>mutations</a:t>
            </a:r>
            <a:r>
              <a:rPr lang="es-ES" dirty="0"/>
              <a:t> </a:t>
            </a:r>
            <a:r>
              <a:rPr lang="es-ES" dirty="0" err="1"/>
              <a:t>over</a:t>
            </a:r>
            <a:r>
              <a:rPr lang="es-ES" dirty="0"/>
              <a:t> time — </a:t>
            </a:r>
            <a:r>
              <a:rPr lang="es-ES" dirty="0" err="1"/>
              <a:t>remained</a:t>
            </a:r>
            <a:r>
              <a:rPr lang="es-ES" dirty="0"/>
              <a:t> </a:t>
            </a:r>
            <a:r>
              <a:rPr lang="es-ES" dirty="0" err="1"/>
              <a:t>lacking</a:t>
            </a:r>
            <a:r>
              <a:rPr lang="es-ES" dirty="0"/>
              <a:t>. </a:t>
            </a:r>
            <a:r>
              <a:rPr lang="es-ES" dirty="0" err="1"/>
              <a:t>This</a:t>
            </a:r>
            <a:r>
              <a:rPr lang="es-ES" dirty="0"/>
              <a:t> </a:t>
            </a:r>
            <a:r>
              <a:rPr lang="es-ES" dirty="0" err="1"/>
              <a:t>chapter</a:t>
            </a:r>
            <a:r>
              <a:rPr lang="es-ES" dirty="0"/>
              <a:t> </a:t>
            </a:r>
            <a:r>
              <a:rPr lang="es-ES" dirty="0" err="1"/>
              <a:t>leverages</a:t>
            </a:r>
            <a:r>
              <a:rPr lang="es-ES" dirty="0"/>
              <a:t> </a:t>
            </a:r>
            <a:r>
              <a:rPr lang="es-ES" dirty="0" err="1"/>
              <a:t>the</a:t>
            </a:r>
            <a:r>
              <a:rPr lang="es-ES" dirty="0"/>
              <a:t> </a:t>
            </a:r>
            <a:r>
              <a:rPr lang="es-ES" dirty="0" err="1"/>
              <a:t>available</a:t>
            </a:r>
            <a:r>
              <a:rPr lang="es-ES" dirty="0"/>
              <a:t> data </a:t>
            </a:r>
            <a:r>
              <a:rPr lang="es-ES" dirty="0" err="1"/>
              <a:t>to</a:t>
            </a:r>
            <a:r>
              <a:rPr lang="es-ES" dirty="0"/>
              <a:t> </a:t>
            </a:r>
            <a:r>
              <a:rPr lang="es-ES" dirty="0" err="1"/>
              <a:t>construct</a:t>
            </a:r>
            <a:r>
              <a:rPr lang="es-ES" dirty="0"/>
              <a:t> a </a:t>
            </a:r>
            <a:r>
              <a:rPr lang="es-ES" b="1" dirty="0"/>
              <a:t>non-</a:t>
            </a:r>
            <a:r>
              <a:rPr lang="es-ES" b="1" dirty="0" err="1"/>
              <a:t>phylogenetic</a:t>
            </a:r>
            <a:r>
              <a:rPr lang="es-ES" dirty="0"/>
              <a:t>, </a:t>
            </a:r>
            <a:r>
              <a:rPr lang="es-ES" dirty="0" err="1"/>
              <a:t>probabilistic</a:t>
            </a:r>
            <a:r>
              <a:rPr lang="es-ES" dirty="0"/>
              <a:t> </a:t>
            </a:r>
            <a:r>
              <a:rPr lang="es-ES" dirty="0" err="1"/>
              <a:t>framework</a:t>
            </a:r>
            <a:r>
              <a:rPr lang="es-ES" dirty="0"/>
              <a:t> </a:t>
            </a:r>
            <a:r>
              <a:rPr lang="es-ES" dirty="0" err="1"/>
              <a:t>to</a:t>
            </a:r>
            <a:r>
              <a:rPr lang="es-ES" dirty="0"/>
              <a:t> </a:t>
            </a:r>
            <a:r>
              <a:rPr lang="es-ES" dirty="0" err="1"/>
              <a:t>model</a:t>
            </a:r>
            <a:r>
              <a:rPr lang="es-ES" dirty="0"/>
              <a:t> </a:t>
            </a:r>
            <a:r>
              <a:rPr lang="es-ES" dirty="0" err="1"/>
              <a:t>these</a:t>
            </a:r>
            <a:r>
              <a:rPr lang="es-ES" dirty="0"/>
              <a:t> </a:t>
            </a:r>
            <a:r>
              <a:rPr lang="es-ES" dirty="0" err="1"/>
              <a:t>evolutionary</a:t>
            </a:r>
            <a:r>
              <a:rPr lang="es-ES" dirty="0"/>
              <a:t> </a:t>
            </a:r>
            <a:r>
              <a:rPr lang="es-ES" dirty="0" err="1"/>
              <a:t>motions</a:t>
            </a:r>
            <a:r>
              <a:rPr lang="es-ES" dirty="0"/>
              <a:t>, </a:t>
            </a:r>
            <a:r>
              <a:rPr lang="es-ES" dirty="0" err="1"/>
              <a:t>challenging</a:t>
            </a:r>
            <a:r>
              <a:rPr lang="es-ES" dirty="0"/>
              <a:t> </a:t>
            </a:r>
            <a:r>
              <a:rPr lang="es-ES" dirty="0" err="1"/>
              <a:t>the</a:t>
            </a:r>
            <a:r>
              <a:rPr lang="es-ES" dirty="0"/>
              <a:t> standard </a:t>
            </a:r>
            <a:r>
              <a:rPr lang="es-ES" dirty="0" err="1"/>
              <a:t>Poissonian</a:t>
            </a:r>
            <a:r>
              <a:rPr lang="es-ES" dirty="0"/>
              <a:t> </a:t>
            </a:r>
            <a:r>
              <a:rPr lang="es-ES" dirty="0" err="1"/>
              <a:t>expectations</a:t>
            </a:r>
            <a:r>
              <a:rPr lang="es-ES" dirty="0"/>
              <a:t> </a:t>
            </a:r>
            <a:r>
              <a:rPr lang="es-ES" dirty="0" err="1"/>
              <a:t>of</a:t>
            </a:r>
            <a:r>
              <a:rPr lang="es-ES" dirty="0"/>
              <a:t> </a:t>
            </a:r>
            <a:r>
              <a:rPr lang="es-ES" dirty="0" err="1"/>
              <a:t>the</a:t>
            </a:r>
            <a:r>
              <a:rPr lang="es-ES" dirty="0"/>
              <a:t> molecular </a:t>
            </a:r>
            <a:r>
              <a:rPr lang="es-ES" dirty="0" err="1"/>
              <a:t>clock</a:t>
            </a:r>
            <a:r>
              <a:rPr lang="es-ES" dirty="0"/>
              <a:t>.</a:t>
            </a:r>
          </a:p>
        </p:txBody>
      </p:sp>
      <p:sp>
        <p:nvSpPr>
          <p:cNvPr id="4" name="Marcador de número de diapositiva 3">
            <a:extLst>
              <a:ext uri="{FF2B5EF4-FFF2-40B4-BE49-F238E27FC236}">
                <a16:creationId xmlns:a16="http://schemas.microsoft.com/office/drawing/2014/main" id="{FAB5C79B-3746-2D99-DD05-60598644078A}"/>
              </a:ext>
            </a:extLst>
          </p:cNvPr>
          <p:cNvSpPr>
            <a:spLocks noGrp="1"/>
          </p:cNvSpPr>
          <p:nvPr>
            <p:ph type="sldNum" sz="quarter" idx="5"/>
          </p:nvPr>
        </p:nvSpPr>
        <p:spPr/>
        <p:txBody>
          <a:bodyPr/>
          <a:lstStyle/>
          <a:p>
            <a:fld id="{20EA8D17-3153-6E45-B050-1CDA1443AA8A}" type="slidenum">
              <a:rPr lang="es-ES" smtClean="0"/>
              <a:t>23</a:t>
            </a:fld>
            <a:endParaRPr lang="es-ES"/>
          </a:p>
        </p:txBody>
      </p:sp>
    </p:spTree>
    <p:extLst>
      <p:ext uri="{BB962C8B-B14F-4D97-AF65-F5344CB8AC3E}">
        <p14:creationId xmlns:p14="http://schemas.microsoft.com/office/powerpoint/2010/main" val="387556143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B5A9C-A17C-A79B-AA31-EA767AF380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B292AC-CC6D-E0CE-E480-76C5E0B3E5D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66AEEB7-A886-2170-2DA1-9960E9576167}"/>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A993FAB-F354-ED87-F04B-8925A923D3B3}"/>
              </a:ext>
            </a:extLst>
          </p:cNvPr>
          <p:cNvSpPr>
            <a:spLocks noGrp="1"/>
          </p:cNvSpPr>
          <p:nvPr>
            <p:ph type="sldNum" sz="quarter" idx="5"/>
          </p:nvPr>
        </p:nvSpPr>
        <p:spPr/>
        <p:txBody>
          <a:bodyPr/>
          <a:lstStyle/>
          <a:p>
            <a:fld id="{20EA8D17-3153-6E45-B050-1CDA1443AA8A}" type="slidenum">
              <a:rPr lang="es-ES" smtClean="0"/>
              <a:t>24</a:t>
            </a:fld>
            <a:endParaRPr lang="es-ES"/>
          </a:p>
        </p:txBody>
      </p:sp>
    </p:spTree>
    <p:extLst>
      <p:ext uri="{BB962C8B-B14F-4D97-AF65-F5344CB8AC3E}">
        <p14:creationId xmlns:p14="http://schemas.microsoft.com/office/powerpoint/2010/main" val="39871385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14016A-6A29-78F6-ECD9-3F1606BBCE0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0927BDD-150F-C260-0246-4F6B387CA7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593F32DD-71E0-E1EE-D78C-98249349ACD2}"/>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3ECD3D6C-A98E-C6C7-FE33-1A941AAD746E}"/>
              </a:ext>
            </a:extLst>
          </p:cNvPr>
          <p:cNvSpPr>
            <a:spLocks noGrp="1"/>
          </p:cNvSpPr>
          <p:nvPr>
            <p:ph type="sldNum" sz="quarter" idx="5"/>
          </p:nvPr>
        </p:nvSpPr>
        <p:spPr/>
        <p:txBody>
          <a:bodyPr/>
          <a:lstStyle/>
          <a:p>
            <a:fld id="{20EA8D17-3153-6E45-B050-1CDA1443AA8A}" type="slidenum">
              <a:rPr lang="es-ES" smtClean="0"/>
              <a:t>25</a:t>
            </a:fld>
            <a:endParaRPr lang="es-ES"/>
          </a:p>
        </p:txBody>
      </p:sp>
    </p:spTree>
    <p:extLst>
      <p:ext uri="{BB962C8B-B14F-4D97-AF65-F5344CB8AC3E}">
        <p14:creationId xmlns:p14="http://schemas.microsoft.com/office/powerpoint/2010/main" val="169697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EED2B-25DD-D760-8C64-BA0FBB39CAE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5097EA4-0DF2-18DD-AAC5-6DECCE12B65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F7DEB60-8C26-7686-43AA-C0946BA29B0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DC05C5B-F8B8-87E0-545E-698F229DCCD5}"/>
              </a:ext>
            </a:extLst>
          </p:cNvPr>
          <p:cNvSpPr>
            <a:spLocks noGrp="1"/>
          </p:cNvSpPr>
          <p:nvPr>
            <p:ph type="sldNum" sz="quarter" idx="5"/>
          </p:nvPr>
        </p:nvSpPr>
        <p:spPr/>
        <p:txBody>
          <a:bodyPr/>
          <a:lstStyle/>
          <a:p>
            <a:fld id="{20EA8D17-3153-6E45-B050-1CDA1443AA8A}" type="slidenum">
              <a:rPr lang="es-ES" smtClean="0"/>
              <a:t>26</a:t>
            </a:fld>
            <a:endParaRPr lang="es-ES"/>
          </a:p>
        </p:txBody>
      </p:sp>
    </p:spTree>
    <p:extLst>
      <p:ext uri="{BB962C8B-B14F-4D97-AF65-F5344CB8AC3E}">
        <p14:creationId xmlns:p14="http://schemas.microsoft.com/office/powerpoint/2010/main" val="28763315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9F7AD7-6BB4-9DCB-3BA0-712FA1B038A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382DAFF-0C0C-CB6D-24CD-913623B5E70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6DAC745-3D08-7FD0-D1E0-B42615438ED0}"/>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E16529B-5FEE-DDE2-E6F1-3EA950FF7B5E}"/>
              </a:ext>
            </a:extLst>
          </p:cNvPr>
          <p:cNvSpPr>
            <a:spLocks noGrp="1"/>
          </p:cNvSpPr>
          <p:nvPr>
            <p:ph type="sldNum" sz="quarter" idx="5"/>
          </p:nvPr>
        </p:nvSpPr>
        <p:spPr/>
        <p:txBody>
          <a:bodyPr/>
          <a:lstStyle/>
          <a:p>
            <a:fld id="{20EA8D17-3153-6E45-B050-1CDA1443AA8A}" type="slidenum">
              <a:rPr lang="es-ES" smtClean="0"/>
              <a:t>27</a:t>
            </a:fld>
            <a:endParaRPr lang="es-ES"/>
          </a:p>
        </p:txBody>
      </p:sp>
    </p:spTree>
    <p:extLst>
      <p:ext uri="{BB962C8B-B14F-4D97-AF65-F5344CB8AC3E}">
        <p14:creationId xmlns:p14="http://schemas.microsoft.com/office/powerpoint/2010/main" val="387833053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183DC6-C38D-9A76-3713-6D5407AA236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FF0034D-A7C4-F6CF-6980-7C43935A5D9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1D3DE52-34A8-ACA8-C3D9-DE702D768C53}"/>
              </a:ext>
            </a:extLst>
          </p:cNvPr>
          <p:cNvSpPr>
            <a:spLocks noGrp="1"/>
          </p:cNvSpPr>
          <p:nvPr>
            <p:ph type="body" idx="1"/>
          </p:nvPr>
        </p:nvSpPr>
        <p:spPr/>
        <p:txBody>
          <a:bodyPr/>
          <a:lstStyle/>
          <a:p>
            <a:r>
              <a:rPr lang="es-ES" sz="1200" b="0" kern="1200" dirty="0" err="1">
                <a:solidFill>
                  <a:schemeClr val="tx1"/>
                </a:solidFill>
                <a:effectLst/>
                <a:latin typeface="+mn-lt"/>
                <a:ea typeface="+mn-ea"/>
                <a:cs typeface="+mn-cs"/>
              </a:rPr>
              <a:t>We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modeled</a:t>
            </a:r>
            <a:r>
              <a:rPr lang="es-ES" sz="1200" b="0" kern="1200" dirty="0">
                <a:solidFill>
                  <a:schemeClr val="tx1"/>
                </a:solidFill>
                <a:effectLst/>
                <a:latin typeface="+mn-lt"/>
                <a:ea typeface="+mn-ea"/>
                <a:cs typeface="+mn-cs"/>
              </a:rPr>
              <a:t> SARS-CoV-2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 as a </a:t>
            </a:r>
            <a:r>
              <a:rPr lang="es-ES" sz="1200" b="0" kern="1200" dirty="0" err="1">
                <a:solidFill>
                  <a:schemeClr val="tx1"/>
                </a:solidFill>
                <a:effectLst/>
                <a:latin typeface="+mn-lt"/>
                <a:ea typeface="+mn-ea"/>
                <a:cs typeface="+mn-cs"/>
              </a:rPr>
              <a:t>stochastic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conceptualizing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accumulation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over</a:t>
            </a:r>
            <a:r>
              <a:rPr lang="es-ES" sz="1200" b="0" kern="1200" dirty="0">
                <a:solidFill>
                  <a:schemeClr val="tx1"/>
                </a:solidFill>
                <a:effectLst/>
                <a:latin typeface="+mn-lt"/>
                <a:ea typeface="+mn-ea"/>
                <a:cs typeface="+mn-cs"/>
              </a:rPr>
              <a:t> time as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displacement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 viral "</a:t>
            </a:r>
            <a:r>
              <a:rPr lang="es-ES" sz="1200" b="0" kern="1200" dirty="0" err="1">
                <a:solidFill>
                  <a:schemeClr val="tx1"/>
                </a:solidFill>
                <a:effectLst/>
                <a:latin typeface="+mn-lt"/>
                <a:ea typeface="+mn-ea"/>
                <a:cs typeface="+mn-cs"/>
              </a:rPr>
              <a:t>particle</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sequence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space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from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origin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framework</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formalized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using</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continuous</a:t>
            </a:r>
            <a:r>
              <a:rPr lang="es-ES" sz="1200" b="0" kern="1200" dirty="0">
                <a:solidFill>
                  <a:schemeClr val="tx1"/>
                </a:solidFill>
                <a:effectLst/>
                <a:latin typeface="+mn-lt"/>
                <a:ea typeface="+mn-ea"/>
                <a:cs typeface="+mn-cs"/>
              </a:rPr>
              <a:t>-time </a:t>
            </a:r>
            <a:r>
              <a:rPr lang="es-ES" sz="1200" b="0" kern="1200" dirty="0" err="1">
                <a:solidFill>
                  <a:schemeClr val="tx1"/>
                </a:solidFill>
                <a:effectLst/>
                <a:latin typeface="+mn-lt"/>
                <a:ea typeface="+mn-ea"/>
                <a:cs typeface="+mn-cs"/>
              </a:rPr>
              <a:t>stochastic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differential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equation</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𝑑𝑚(𝑡)/𝑑𝑡=</a:t>
            </a:r>
            <a:r>
              <a:rPr lang="es-ES" sz="1200" b="0" kern="1200" dirty="0" err="1">
                <a:solidFill>
                  <a:schemeClr val="tx1"/>
                </a:solidFill>
                <a:effectLst/>
                <a:latin typeface="+mn-lt"/>
                <a:ea typeface="+mn-ea"/>
                <a:cs typeface="+mn-cs"/>
              </a:rPr>
              <a:t>k+xi</a:t>
            </a:r>
            <a:r>
              <a:rPr lang="es-ES" sz="1200" b="0" kern="1200" dirty="0">
                <a:solidFill>
                  <a:schemeClr val="tx1"/>
                </a:solidFill>
                <a:effectLst/>
                <a:latin typeface="+mn-lt"/>
                <a:ea typeface="+mn-ea"/>
                <a:cs typeface="+mn-cs"/>
              </a:rPr>
              <a:t>(𝑡)</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Where</a:t>
            </a:r>
            <a:r>
              <a:rPr lang="es-ES" sz="1200" b="0" kern="1200" dirty="0">
                <a:solidFill>
                  <a:schemeClr val="tx1"/>
                </a:solidFill>
                <a:effectLst/>
                <a:latin typeface="+mn-lt"/>
                <a:ea typeface="+mn-ea"/>
                <a:cs typeface="+mn-cs"/>
              </a:rPr>
              <a:t> m(t) </a:t>
            </a:r>
            <a:r>
              <a:rPr lang="es-ES" sz="1200" b="0" kern="1200" dirty="0" err="1">
                <a:solidFill>
                  <a:schemeClr val="tx1"/>
                </a:solidFill>
                <a:effectLst/>
                <a:latin typeface="+mn-lt"/>
                <a:ea typeface="+mn-ea"/>
                <a:cs typeface="+mn-cs"/>
              </a:rPr>
              <a:t>represents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total </a:t>
            </a:r>
            <a:r>
              <a:rPr lang="es-ES" sz="1200" b="0" kern="1200" dirty="0" err="1">
                <a:solidFill>
                  <a:schemeClr val="tx1"/>
                </a:solidFill>
                <a:effectLst/>
                <a:latin typeface="+mn-lt"/>
                <a:ea typeface="+mn-ea"/>
                <a:cs typeface="+mn-cs"/>
              </a:rPr>
              <a:t>number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accumulated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viral </a:t>
            </a:r>
            <a:r>
              <a:rPr lang="es-ES" sz="1200" b="0" kern="1200" dirty="0" err="1">
                <a:solidFill>
                  <a:schemeClr val="tx1"/>
                </a:solidFill>
                <a:effectLst/>
                <a:latin typeface="+mn-lt"/>
                <a:ea typeface="+mn-ea"/>
                <a:cs typeface="+mn-cs"/>
              </a:rPr>
              <a:t>genome</a:t>
            </a:r>
            <a:r>
              <a:rPr lang="es-ES" sz="1200" b="0" kern="1200" dirty="0">
                <a:solidFill>
                  <a:schemeClr val="tx1"/>
                </a:solidFill>
                <a:effectLst/>
                <a:latin typeface="+mn-lt"/>
                <a:ea typeface="+mn-ea"/>
                <a:cs typeface="+mn-cs"/>
              </a:rPr>
              <a:t> at time t, k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rate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which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may</a:t>
            </a:r>
            <a:r>
              <a:rPr lang="es-ES" sz="1200" b="0" kern="1200" dirty="0">
                <a:solidFill>
                  <a:schemeClr val="tx1"/>
                </a:solidFill>
                <a:effectLst/>
                <a:latin typeface="+mn-lt"/>
                <a:ea typeface="+mn-ea"/>
                <a:cs typeface="+mn-cs"/>
              </a:rPr>
              <a:t> be time-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variant-dependent</a:t>
            </a:r>
            <a:r>
              <a:rPr lang="es-ES" sz="1200" b="0" kern="1200" dirty="0">
                <a:solidFill>
                  <a:schemeClr val="tx1"/>
                </a:solidFill>
                <a:effectLst/>
                <a:latin typeface="+mn-lt"/>
                <a:ea typeface="+mn-ea"/>
                <a:cs typeface="+mn-cs"/>
              </a:rPr>
              <a:t>), and xi(t)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noise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term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capturing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fluctuations</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process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enables</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purely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probabilistic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treatment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viral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independent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phylogenetic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reconstruction</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motivation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characterize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mean and </a:t>
            </a:r>
            <a:r>
              <a:rPr lang="es-ES" sz="1200" b="0" kern="1200" dirty="0" err="1">
                <a:solidFill>
                  <a:schemeClr val="tx1"/>
                </a:solidFill>
                <a:effectLst/>
                <a:latin typeface="+mn-lt"/>
                <a:ea typeface="+mn-ea"/>
                <a:cs typeface="+mn-cs"/>
              </a:rPr>
              <a:t>variance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mean </a:t>
            </a:r>
            <a:r>
              <a:rPr lang="es-ES" sz="1200" b="0" kern="1200" dirty="0" err="1">
                <a:solidFill>
                  <a:schemeClr val="tx1"/>
                </a:solidFill>
                <a:effectLst/>
                <a:latin typeface="+mn-lt"/>
                <a:ea typeface="+mn-ea"/>
                <a:cs typeface="+mn-cs"/>
              </a:rPr>
              <a:t>squared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displacement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process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doing</a:t>
            </a:r>
            <a:r>
              <a:rPr lang="es-ES" sz="1200" b="0" kern="1200" dirty="0">
                <a:solidFill>
                  <a:schemeClr val="tx1"/>
                </a:solidFill>
                <a:effectLst/>
                <a:latin typeface="+mn-lt"/>
                <a:ea typeface="+mn-ea"/>
                <a:cs typeface="+mn-cs"/>
              </a:rPr>
              <a:t> so, </a:t>
            </a:r>
            <a:r>
              <a:rPr lang="es-ES" sz="1200" b="0" kern="1200" dirty="0" err="1">
                <a:solidFill>
                  <a:schemeClr val="tx1"/>
                </a:solidFill>
                <a:effectLst/>
                <a:latin typeface="+mn-lt"/>
                <a:ea typeface="+mn-ea"/>
                <a:cs typeface="+mn-cs"/>
              </a:rPr>
              <a:t>we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aim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distinguish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between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different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types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diffusion-like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behavior</a:t>
            </a:r>
            <a:r>
              <a:rPr lang="es-ES" sz="1200" b="0" kern="1200" dirty="0">
                <a:solidFill>
                  <a:schemeClr val="tx1"/>
                </a:solidFill>
                <a:effectLst/>
                <a:latin typeface="+mn-lt"/>
                <a:ea typeface="+mn-ea"/>
                <a:cs typeface="+mn-cs"/>
              </a:rPr>
              <a:t> — </a:t>
            </a:r>
            <a:r>
              <a:rPr lang="es-ES" sz="1200" b="0" kern="1200" dirty="0" err="1">
                <a:solidFill>
                  <a:schemeClr val="tx1"/>
                </a:solidFill>
                <a:effectLst/>
                <a:latin typeface="+mn-lt"/>
                <a:ea typeface="+mn-ea"/>
                <a:cs typeface="+mn-cs"/>
              </a:rPr>
              <a:t>such</a:t>
            </a:r>
            <a:r>
              <a:rPr lang="es-ES" sz="1200" b="0" kern="1200" dirty="0">
                <a:solidFill>
                  <a:schemeClr val="tx1"/>
                </a:solidFill>
                <a:effectLst/>
                <a:latin typeface="+mn-lt"/>
                <a:ea typeface="+mn-ea"/>
                <a:cs typeface="+mn-cs"/>
              </a:rPr>
              <a:t> as </a:t>
            </a:r>
            <a:r>
              <a:rPr lang="es-ES" sz="1200" b="0" kern="1200" dirty="0" err="1">
                <a:solidFill>
                  <a:schemeClr val="tx1"/>
                </a:solidFill>
                <a:effectLst/>
                <a:latin typeface="+mn-lt"/>
                <a:ea typeface="+mn-ea"/>
                <a:cs typeface="+mn-cs"/>
              </a:rPr>
              <a:t>Brownian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subdiffusive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superdiffusive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motion</a:t>
            </a:r>
            <a:r>
              <a:rPr lang="es-ES" sz="1200" b="0" kern="1200" dirty="0">
                <a:solidFill>
                  <a:schemeClr val="tx1"/>
                </a:solidFill>
                <a:effectLst/>
                <a:latin typeface="+mn-lt"/>
                <a:ea typeface="+mn-ea"/>
                <a:cs typeface="+mn-cs"/>
              </a:rPr>
              <a:t> — and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determine </a:t>
            </a:r>
            <a:r>
              <a:rPr lang="es-ES" sz="1200" b="0" kern="1200" dirty="0" err="1">
                <a:solidFill>
                  <a:schemeClr val="tx1"/>
                </a:solidFill>
                <a:effectLst/>
                <a:latin typeface="+mn-lt"/>
                <a:ea typeface="+mn-ea"/>
                <a:cs typeface="+mn-cs"/>
              </a:rPr>
              <a:t>whether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molecular </a:t>
            </a:r>
            <a:r>
              <a:rPr lang="es-ES" sz="1200" b="0" kern="1200" dirty="0" err="1">
                <a:solidFill>
                  <a:schemeClr val="tx1"/>
                </a:solidFill>
                <a:effectLst/>
                <a:latin typeface="+mn-lt"/>
                <a:ea typeface="+mn-ea"/>
                <a:cs typeface="+mn-cs"/>
              </a:rPr>
              <a:t>clock</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holds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uniformly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varies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SARS-CoV-2 </a:t>
            </a:r>
            <a:r>
              <a:rPr lang="es-ES" sz="1200" b="0" kern="1200" dirty="0" err="1">
                <a:solidFill>
                  <a:schemeClr val="tx1"/>
                </a:solidFill>
                <a:effectLst/>
                <a:latin typeface="+mn-lt"/>
                <a:ea typeface="+mn-ea"/>
                <a:cs typeface="+mn-cs"/>
              </a:rPr>
              <a:t>variants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epidemiological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shifts</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provides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foundation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subsequent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analyses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viral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dynamics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across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multiple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lineages</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Using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exclusively</a:t>
            </a:r>
            <a:r>
              <a:rPr lang="es-ES" sz="1200" b="0" kern="1200" dirty="0">
                <a:solidFill>
                  <a:schemeClr val="tx1"/>
                </a:solidFill>
                <a:effectLst/>
                <a:latin typeface="+mn-lt"/>
                <a:ea typeface="+mn-ea"/>
                <a:cs typeface="+mn-cs"/>
              </a:rPr>
              <a:t> viral </a:t>
            </a:r>
            <a:r>
              <a:rPr lang="es-ES" sz="1200" b="0" kern="1200" dirty="0" err="1">
                <a:solidFill>
                  <a:schemeClr val="tx1"/>
                </a:solidFill>
                <a:effectLst/>
                <a:latin typeface="+mn-lt"/>
                <a:ea typeface="+mn-ea"/>
                <a:cs typeface="+mn-cs"/>
              </a:rPr>
              <a:t>sequences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originating</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UK (</a:t>
            </a:r>
            <a:r>
              <a:rPr lang="es-ES" sz="1200" b="0" kern="1200" dirty="0" err="1">
                <a:solidFill>
                  <a:schemeClr val="tx1"/>
                </a:solidFill>
                <a:effectLst/>
                <a:latin typeface="+mn-lt"/>
                <a:ea typeface="+mn-ea"/>
                <a:cs typeface="+mn-cs"/>
              </a:rPr>
              <a:t>due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their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coverage</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sequencing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quality</a:t>
            </a:r>
            <a:r>
              <a:rPr lang="es-ES" sz="1200" b="0" kern="1200" dirty="0">
                <a:solidFill>
                  <a:schemeClr val="tx1"/>
                </a:solidFill>
                <a:effectLst/>
                <a:latin typeface="+mn-lt"/>
                <a:ea typeface="+mn-ea"/>
                <a:cs typeface="+mn-cs"/>
              </a:rPr>
              <a:t>), UK. </a:t>
            </a:r>
            <a:r>
              <a:rPr lang="es-ES" sz="1200" b="0" kern="1200" dirty="0" err="1">
                <a:solidFill>
                  <a:schemeClr val="tx1"/>
                </a:solidFill>
                <a:effectLst/>
                <a:latin typeface="+mn-lt"/>
                <a:ea typeface="+mn-ea"/>
                <a:cs typeface="+mn-cs"/>
              </a:rPr>
              <a:t>Using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weekly</a:t>
            </a:r>
            <a:r>
              <a:rPr lang="es-ES" sz="1200" b="0" kern="1200" dirty="0">
                <a:solidFill>
                  <a:schemeClr val="tx1"/>
                </a:solidFill>
                <a:effectLst/>
                <a:latin typeface="+mn-lt"/>
                <a:ea typeface="+mn-ea"/>
                <a:cs typeface="+mn-cs"/>
              </a:rPr>
              <a:t> time </a:t>
            </a:r>
            <a:r>
              <a:rPr lang="es-ES" sz="1200" b="0" kern="1200" dirty="0" err="1">
                <a:solidFill>
                  <a:schemeClr val="tx1"/>
                </a:solidFill>
                <a:effectLst/>
                <a:latin typeface="+mn-lt"/>
                <a:ea typeface="+mn-ea"/>
                <a:cs typeface="+mn-cs"/>
              </a:rPr>
              <a:t>bins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found</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macroscopic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rate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k = 0.62 </a:t>
            </a:r>
            <a:r>
              <a:rPr lang="es-ES" sz="1200" b="0" kern="1200" dirty="0" err="1">
                <a:solidFill>
                  <a:schemeClr val="tx1"/>
                </a:solidFill>
                <a:effectLst/>
                <a:latin typeface="+mn-lt"/>
                <a:ea typeface="+mn-ea"/>
                <a:cs typeface="+mn-cs"/>
              </a:rPr>
              <a:t>wk</a:t>
            </a:r>
            <a:r>
              <a:rPr lang="es-ES" sz="1200" b="0" kern="1200" dirty="0">
                <a:solidFill>
                  <a:schemeClr val="tx1"/>
                </a:solidFill>
                <a:effectLst/>
                <a:latin typeface="+mn-lt"/>
                <a:ea typeface="+mn-ea"/>
                <a:cs typeface="+mn-cs"/>
              </a:rPr>
              <a:t>^-1</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value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was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derived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from</a:t>
            </a:r>
            <a:r>
              <a:rPr lang="es-ES" sz="1200" b="0" kern="1200" dirty="0">
                <a:solidFill>
                  <a:schemeClr val="tx1"/>
                </a:solidFill>
                <a:effectLst/>
                <a:latin typeface="+mn-lt"/>
                <a:ea typeface="+mn-ea"/>
                <a:cs typeface="+mn-cs"/>
              </a:rPr>
              <a:t> a linear </a:t>
            </a:r>
            <a:r>
              <a:rPr lang="es-ES" sz="1200" b="0" kern="1200" dirty="0" err="1">
                <a:solidFill>
                  <a:schemeClr val="tx1"/>
                </a:solidFill>
                <a:effectLst/>
                <a:latin typeface="+mn-lt"/>
                <a:ea typeface="+mn-ea"/>
                <a:cs typeface="+mn-cs"/>
              </a:rPr>
              <a:t>regression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mean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counts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over</a:t>
            </a:r>
            <a:r>
              <a:rPr lang="es-ES" sz="1200" b="0" kern="1200" dirty="0">
                <a:solidFill>
                  <a:schemeClr val="tx1"/>
                </a:solidFill>
                <a:effectLst/>
                <a:latin typeface="+mn-lt"/>
                <a:ea typeface="+mn-ea"/>
                <a:cs typeface="+mn-cs"/>
              </a:rPr>
              <a:t> time and </a:t>
            </a:r>
            <a:r>
              <a:rPr lang="es-ES" sz="1200" b="0" kern="1200" dirty="0" err="1">
                <a:solidFill>
                  <a:schemeClr val="tx1"/>
                </a:solidFill>
                <a:effectLst/>
                <a:latin typeface="+mn-lt"/>
                <a:ea typeface="+mn-ea"/>
                <a:cs typeface="+mn-cs"/>
              </a:rPr>
              <a:t>showed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high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correlation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Pearson's</a:t>
            </a:r>
            <a:r>
              <a:rPr lang="es-ES" sz="1200" b="0" kern="1200" dirty="0">
                <a:solidFill>
                  <a:schemeClr val="tx1"/>
                </a:solidFill>
                <a:effectLst/>
                <a:latin typeface="+mn-lt"/>
                <a:ea typeface="+mn-ea"/>
                <a:cs typeface="+mn-cs"/>
              </a:rPr>
              <a:t>, P&lt;10^-4). </a:t>
            </a:r>
            <a:r>
              <a:rPr lang="es-ES" sz="1200" b="0" kern="1200" dirty="0" err="1">
                <a:solidFill>
                  <a:schemeClr val="tx1"/>
                </a:solidFill>
                <a:effectLst/>
                <a:latin typeface="+mn-lt"/>
                <a:ea typeface="+mn-ea"/>
                <a:cs typeface="+mn-cs"/>
              </a:rPr>
              <a:t>We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also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analyzed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type</a:t>
            </a:r>
            <a:r>
              <a:rPr lang="es-ES" sz="1200" b="0" kern="1200" dirty="0">
                <a:solidFill>
                  <a:schemeClr val="tx1"/>
                </a:solidFill>
                <a:effectLst/>
                <a:latin typeface="+mn-lt"/>
                <a:ea typeface="+mn-ea"/>
                <a:cs typeface="+mn-cs"/>
              </a:rPr>
              <a:t>: non-</a:t>
            </a:r>
            <a:r>
              <a:rPr lang="es-ES" sz="1200" b="0" kern="1200" dirty="0" err="1">
                <a:solidFill>
                  <a:schemeClr val="tx1"/>
                </a:solidFill>
                <a:effectLst/>
                <a:latin typeface="+mn-lt"/>
                <a:ea typeface="+mn-ea"/>
                <a:cs typeface="+mn-cs"/>
              </a:rPr>
              <a:t>coding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synonymous</a:t>
            </a:r>
            <a:r>
              <a:rPr lang="es-ES" sz="1200" b="0" kern="1200" dirty="0">
                <a:solidFill>
                  <a:schemeClr val="tx1"/>
                </a:solidFill>
                <a:effectLst/>
                <a:latin typeface="+mn-lt"/>
                <a:ea typeface="+mn-ea"/>
                <a:cs typeface="+mn-cs"/>
              </a:rPr>
              <a:t>, non-</a:t>
            </a:r>
            <a:r>
              <a:rPr lang="es-ES" sz="1200" b="0" kern="1200" dirty="0" err="1">
                <a:solidFill>
                  <a:schemeClr val="tx1"/>
                </a:solidFill>
                <a:effectLst/>
                <a:latin typeface="+mn-lt"/>
                <a:ea typeface="+mn-ea"/>
                <a:cs typeface="+mn-cs"/>
              </a:rPr>
              <a:t>synonymous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indels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Importantly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computed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dN</a:t>
            </a:r>
            <a:r>
              <a:rPr lang="es-ES" sz="1200" b="0" kern="1200" dirty="0">
                <a:solidFill>
                  <a:schemeClr val="tx1"/>
                </a:solidFill>
                <a:effectLst/>
                <a:latin typeface="+mn-lt"/>
                <a:ea typeface="+mn-ea"/>
                <a:cs typeface="+mn-cs"/>
              </a:rPr>
              <a:t>/</a:t>
            </a:r>
            <a:r>
              <a:rPr lang="es-ES" sz="1200" b="0" kern="1200" dirty="0" err="1">
                <a:solidFill>
                  <a:schemeClr val="tx1"/>
                </a:solidFill>
                <a:effectLst/>
                <a:latin typeface="+mn-lt"/>
                <a:ea typeface="+mn-ea"/>
                <a:cs typeface="+mn-cs"/>
              </a:rPr>
              <a:t>dS</a:t>
            </a:r>
            <a:r>
              <a:rPr lang="es-ES" sz="1200" b="0" kern="1200" dirty="0">
                <a:solidFill>
                  <a:schemeClr val="tx1"/>
                </a:solidFill>
                <a:effectLst/>
                <a:latin typeface="+mn-lt"/>
                <a:ea typeface="+mn-ea"/>
                <a:cs typeface="+mn-cs"/>
              </a:rPr>
              <a:t> ratio — a </a:t>
            </a:r>
            <a:r>
              <a:rPr lang="es-ES" sz="1200" b="0" kern="1200" dirty="0" err="1">
                <a:solidFill>
                  <a:schemeClr val="tx1"/>
                </a:solidFill>
                <a:effectLst/>
                <a:latin typeface="+mn-lt"/>
                <a:ea typeface="+mn-ea"/>
                <a:cs typeface="+mn-cs"/>
              </a:rPr>
              <a:t>classic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metric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infer</a:t>
            </a:r>
            <a:r>
              <a:rPr lang="es-ES" sz="1200" b="0" kern="1200" dirty="0">
                <a:solidFill>
                  <a:schemeClr val="tx1"/>
                </a:solidFill>
                <a:effectLst/>
                <a:latin typeface="+mn-lt"/>
                <a:ea typeface="+mn-ea"/>
                <a:cs typeface="+mn-cs"/>
              </a:rPr>
              <a:t> selective </a:t>
            </a:r>
            <a:r>
              <a:rPr lang="es-ES" sz="1200" b="0" kern="1200" dirty="0" err="1">
                <a:solidFill>
                  <a:schemeClr val="tx1"/>
                </a:solidFill>
                <a:effectLst/>
                <a:latin typeface="+mn-lt"/>
                <a:ea typeface="+mn-ea"/>
                <a:cs typeface="+mn-cs"/>
              </a:rPr>
              <a:t>pressure</a:t>
            </a:r>
            <a:r>
              <a:rPr lang="es-ES" sz="1200" b="0" kern="1200" dirty="0">
                <a:solidFill>
                  <a:schemeClr val="tx1"/>
                </a:solidFill>
                <a:effectLst/>
                <a:latin typeface="+mn-lt"/>
                <a:ea typeface="+mn-ea"/>
                <a:cs typeface="+mn-cs"/>
              </a:rPr>
              <a:t> — </a:t>
            </a:r>
            <a:r>
              <a:rPr lang="es-ES" sz="1200" b="0" kern="1200" dirty="0" err="1">
                <a:solidFill>
                  <a:schemeClr val="tx1"/>
                </a:solidFill>
                <a:effectLst/>
                <a:latin typeface="+mn-lt"/>
                <a:ea typeface="+mn-ea"/>
                <a:cs typeface="+mn-cs"/>
              </a:rPr>
              <a:t>which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fluctuated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around</a:t>
            </a:r>
            <a:r>
              <a:rPr lang="es-ES" sz="1200" b="0" kern="1200" dirty="0">
                <a:solidFill>
                  <a:schemeClr val="tx1"/>
                </a:solidFill>
                <a:effectLst/>
                <a:latin typeface="+mn-lt"/>
                <a:ea typeface="+mn-ea"/>
                <a:cs typeface="+mn-cs"/>
              </a:rPr>
              <a:t> 1.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pattern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suggests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purifying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selection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predominated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consistent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regime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where</a:t>
            </a:r>
            <a:r>
              <a:rPr lang="es-ES" sz="1200" b="0" kern="1200" dirty="0">
                <a:solidFill>
                  <a:schemeClr val="tx1"/>
                </a:solidFill>
                <a:effectLst/>
                <a:latin typeface="+mn-lt"/>
                <a:ea typeface="+mn-ea"/>
                <a:cs typeface="+mn-cs"/>
              </a:rPr>
              <a:t> non-</a:t>
            </a:r>
            <a:r>
              <a:rPr lang="es-ES" sz="1200" b="0" kern="1200" dirty="0" err="1">
                <a:solidFill>
                  <a:schemeClr val="tx1"/>
                </a:solidFill>
                <a:effectLst/>
                <a:latin typeface="+mn-lt"/>
                <a:ea typeface="+mn-ea"/>
                <a:cs typeface="+mn-cs"/>
              </a:rPr>
              <a:t>synonymous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are </a:t>
            </a:r>
            <a:r>
              <a:rPr lang="es-ES" sz="1200" b="0" kern="1200" dirty="0" err="1">
                <a:solidFill>
                  <a:schemeClr val="tx1"/>
                </a:solidFill>
                <a:effectLst/>
                <a:latin typeface="+mn-lt"/>
                <a:ea typeface="+mn-ea"/>
                <a:cs typeface="+mn-cs"/>
              </a:rPr>
              <a:t>being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weeded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out</a:t>
            </a:r>
            <a:r>
              <a:rPr lang="es-ES" sz="1200" b="0" kern="1200" dirty="0">
                <a:solidFill>
                  <a:schemeClr val="tx1"/>
                </a:solidFill>
                <a:effectLst/>
                <a:latin typeface="+mn-lt"/>
                <a:ea typeface="+mn-ea"/>
                <a:cs typeface="+mn-cs"/>
              </a:rPr>
              <a:t> more </a:t>
            </a:r>
            <a:r>
              <a:rPr lang="es-ES" sz="1200" b="0" kern="1200" dirty="0" err="1">
                <a:solidFill>
                  <a:schemeClr val="tx1"/>
                </a:solidFill>
                <a:effectLst/>
                <a:latin typeface="+mn-lt"/>
                <a:ea typeface="+mn-ea"/>
                <a:cs typeface="+mn-cs"/>
              </a:rPr>
              <a:t>often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retained</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Together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these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results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indicate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while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molecular </a:t>
            </a:r>
            <a:r>
              <a:rPr lang="es-ES" sz="1200" b="0" kern="1200" dirty="0" err="1">
                <a:solidFill>
                  <a:schemeClr val="tx1"/>
                </a:solidFill>
                <a:effectLst/>
                <a:latin typeface="+mn-lt"/>
                <a:ea typeface="+mn-ea"/>
                <a:cs typeface="+mn-cs"/>
              </a:rPr>
              <a:t>clock</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framework</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fits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early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average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dynamics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fails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capture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bursts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heterogeneity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associated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transitions</a:t>
            </a:r>
            <a:r>
              <a:rPr lang="es-ES" sz="1200" b="0" kern="1200" dirty="0">
                <a:solidFill>
                  <a:schemeClr val="tx1"/>
                </a:solidFill>
                <a:effectLst/>
                <a:latin typeface="+mn-lt"/>
                <a:ea typeface="+mn-ea"/>
                <a:cs typeface="+mn-cs"/>
              </a:rPr>
              <a:t>.</a:t>
            </a:r>
          </a:p>
          <a:p>
            <a:endParaRPr lang="es-ES" dirty="0"/>
          </a:p>
          <a:p>
            <a:endParaRPr lang="es-ES" dirty="0"/>
          </a:p>
        </p:txBody>
      </p:sp>
      <p:sp>
        <p:nvSpPr>
          <p:cNvPr id="4" name="Marcador de número de diapositiva 3">
            <a:extLst>
              <a:ext uri="{FF2B5EF4-FFF2-40B4-BE49-F238E27FC236}">
                <a16:creationId xmlns:a16="http://schemas.microsoft.com/office/drawing/2014/main" id="{A7B98907-E2A0-7C31-3A5A-CE4B9EBFC4E5}"/>
              </a:ext>
            </a:extLst>
          </p:cNvPr>
          <p:cNvSpPr>
            <a:spLocks noGrp="1"/>
          </p:cNvSpPr>
          <p:nvPr>
            <p:ph type="sldNum" sz="quarter" idx="5"/>
          </p:nvPr>
        </p:nvSpPr>
        <p:spPr/>
        <p:txBody>
          <a:bodyPr/>
          <a:lstStyle/>
          <a:p>
            <a:fld id="{20EA8D17-3153-6E45-B050-1CDA1443AA8A}" type="slidenum">
              <a:rPr lang="es-ES" smtClean="0"/>
              <a:t>28</a:t>
            </a:fld>
            <a:endParaRPr lang="es-ES"/>
          </a:p>
        </p:txBody>
      </p:sp>
    </p:spTree>
    <p:extLst>
      <p:ext uri="{BB962C8B-B14F-4D97-AF65-F5344CB8AC3E}">
        <p14:creationId xmlns:p14="http://schemas.microsoft.com/office/powerpoint/2010/main" val="17375420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0637A-5B42-A3FB-9896-CE6BB86B65A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19AAB86-DF9B-2A10-DE67-A2C3004076D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E60EFD3-4325-9CCB-46D8-080CAEA85BFD}"/>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48B404E-3CC1-EB7D-9033-4A8E08BFA173}"/>
              </a:ext>
            </a:extLst>
          </p:cNvPr>
          <p:cNvSpPr>
            <a:spLocks noGrp="1"/>
          </p:cNvSpPr>
          <p:nvPr>
            <p:ph type="sldNum" sz="quarter" idx="5"/>
          </p:nvPr>
        </p:nvSpPr>
        <p:spPr/>
        <p:txBody>
          <a:bodyPr/>
          <a:lstStyle/>
          <a:p>
            <a:fld id="{20EA8D17-3153-6E45-B050-1CDA1443AA8A}" type="slidenum">
              <a:rPr lang="es-ES" smtClean="0"/>
              <a:t>29</a:t>
            </a:fld>
            <a:endParaRPr lang="es-ES"/>
          </a:p>
        </p:txBody>
      </p:sp>
    </p:spTree>
    <p:extLst>
      <p:ext uri="{BB962C8B-B14F-4D97-AF65-F5344CB8AC3E}">
        <p14:creationId xmlns:p14="http://schemas.microsoft.com/office/powerpoint/2010/main" val="34624958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260DC-11A8-7E66-3799-3345277737A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B418304-F476-8D85-CDCB-7033FD5BE13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C0F56ED-F383-F1C8-E541-885E9D441B91}"/>
              </a:ext>
            </a:extLst>
          </p:cNvPr>
          <p:cNvSpPr>
            <a:spLocks noGrp="1"/>
          </p:cNvSpPr>
          <p:nvPr>
            <p:ph type="body" idx="1"/>
          </p:nvPr>
        </p:nvSpPr>
        <p:spPr/>
        <p:txBody>
          <a:bodyPr/>
          <a:lstStyle/>
          <a:p>
            <a:r>
              <a:rPr lang="es-ES" dirty="0" err="1"/>
              <a:t>One</a:t>
            </a:r>
            <a:r>
              <a:rPr lang="es-ES" dirty="0"/>
              <a:t> </a:t>
            </a:r>
            <a:r>
              <a:rPr lang="es-ES" dirty="0" err="1"/>
              <a:t>of</a:t>
            </a:r>
            <a:r>
              <a:rPr lang="es-ES" dirty="0"/>
              <a:t> </a:t>
            </a:r>
            <a:r>
              <a:rPr lang="es-ES" dirty="0" err="1"/>
              <a:t>the</a:t>
            </a:r>
            <a:r>
              <a:rPr lang="es-ES" dirty="0"/>
              <a:t> fundamental </a:t>
            </a:r>
            <a:r>
              <a:rPr lang="es-ES" dirty="0" err="1"/>
              <a:t>paradigms</a:t>
            </a:r>
            <a:r>
              <a:rPr lang="es-ES" dirty="0"/>
              <a:t> in </a:t>
            </a:r>
            <a:r>
              <a:rPr lang="es-ES" dirty="0" err="1"/>
              <a:t>biology</a:t>
            </a:r>
            <a:r>
              <a:rPr lang="es-ES" dirty="0"/>
              <a:t> </a:t>
            </a:r>
            <a:r>
              <a:rPr lang="es-ES" dirty="0" err="1"/>
              <a:t>is</a:t>
            </a:r>
            <a:r>
              <a:rPr lang="es-ES" dirty="0"/>
              <a:t> </a:t>
            </a:r>
            <a:r>
              <a:rPr lang="es-ES" dirty="0" err="1"/>
              <a:t>the</a:t>
            </a:r>
            <a:r>
              <a:rPr lang="es-ES" dirty="0"/>
              <a:t> </a:t>
            </a:r>
            <a:r>
              <a:rPr lang="es-ES" dirty="0" err="1"/>
              <a:t>genotype-to-phenotype</a:t>
            </a:r>
            <a:r>
              <a:rPr lang="es-ES" dirty="0"/>
              <a:t> </a:t>
            </a:r>
            <a:r>
              <a:rPr lang="es-ES" dirty="0" err="1"/>
              <a:t>map</a:t>
            </a:r>
            <a:r>
              <a:rPr lang="es-ES" dirty="0"/>
              <a:t>.</a:t>
            </a:r>
            <a:br>
              <a:rPr lang="es-ES" dirty="0"/>
            </a:br>
            <a:r>
              <a:rPr lang="es-ES" dirty="0" err="1"/>
              <a:t>What’s</a:t>
            </a:r>
            <a:r>
              <a:rPr lang="es-ES" dirty="0"/>
              <a:t> </a:t>
            </a:r>
            <a:r>
              <a:rPr lang="es-ES" dirty="0" err="1"/>
              <a:t>powerful</a:t>
            </a:r>
            <a:r>
              <a:rPr lang="es-ES" dirty="0"/>
              <a:t> </a:t>
            </a:r>
            <a:r>
              <a:rPr lang="es-ES" dirty="0" err="1"/>
              <a:t>here</a:t>
            </a:r>
            <a:r>
              <a:rPr lang="es-ES" dirty="0"/>
              <a:t> </a:t>
            </a:r>
            <a:r>
              <a:rPr lang="es-ES" dirty="0" err="1"/>
              <a:t>is</a:t>
            </a:r>
            <a:r>
              <a:rPr lang="es-ES" dirty="0"/>
              <a:t> </a:t>
            </a:r>
            <a:r>
              <a:rPr lang="es-ES" dirty="0" err="1"/>
              <a:t>the</a:t>
            </a:r>
            <a:r>
              <a:rPr lang="es-ES" dirty="0"/>
              <a:t> idea </a:t>
            </a:r>
            <a:r>
              <a:rPr lang="es-ES" dirty="0" err="1"/>
              <a:t>that</a:t>
            </a:r>
            <a:r>
              <a:rPr lang="es-ES" dirty="0"/>
              <a:t> genes </a:t>
            </a:r>
            <a:r>
              <a:rPr lang="es-ES" dirty="0" err="1"/>
              <a:t>don’t</a:t>
            </a:r>
            <a:r>
              <a:rPr lang="es-ES" dirty="0"/>
              <a:t> </a:t>
            </a:r>
            <a:r>
              <a:rPr lang="es-ES" dirty="0" err="1"/>
              <a:t>simply</a:t>
            </a:r>
            <a:r>
              <a:rPr lang="es-ES" dirty="0"/>
              <a:t> “</a:t>
            </a:r>
            <a:r>
              <a:rPr lang="es-ES" dirty="0" err="1"/>
              <a:t>exist</a:t>
            </a:r>
            <a:r>
              <a:rPr lang="es-ES" dirty="0"/>
              <a:t>” — </a:t>
            </a:r>
            <a:r>
              <a:rPr lang="es-ES" dirty="0" err="1"/>
              <a:t>they</a:t>
            </a:r>
            <a:r>
              <a:rPr lang="es-ES" dirty="0"/>
              <a:t> </a:t>
            </a:r>
            <a:r>
              <a:rPr lang="es-ES" dirty="0" err="1"/>
              <a:t>act</a:t>
            </a:r>
            <a:r>
              <a:rPr lang="es-ES" dirty="0"/>
              <a:t>. DNA </a:t>
            </a:r>
            <a:r>
              <a:rPr lang="es-ES" dirty="0" err="1"/>
              <a:t>contains</a:t>
            </a:r>
            <a:r>
              <a:rPr lang="es-ES" dirty="0"/>
              <a:t> </a:t>
            </a:r>
            <a:r>
              <a:rPr lang="es-ES" dirty="0" err="1"/>
              <a:t>code</a:t>
            </a:r>
            <a:r>
              <a:rPr lang="es-ES" dirty="0"/>
              <a:t>, and </a:t>
            </a:r>
            <a:r>
              <a:rPr lang="es-ES" dirty="0" err="1"/>
              <a:t>this</a:t>
            </a:r>
            <a:r>
              <a:rPr lang="es-ES" dirty="0"/>
              <a:t> </a:t>
            </a:r>
            <a:r>
              <a:rPr lang="es-ES" dirty="0" err="1"/>
              <a:t>code</a:t>
            </a:r>
            <a:r>
              <a:rPr lang="es-ES" dirty="0"/>
              <a:t> </a:t>
            </a:r>
            <a:r>
              <a:rPr lang="es-ES" dirty="0" err="1"/>
              <a:t>is</a:t>
            </a:r>
            <a:r>
              <a:rPr lang="es-ES" dirty="0"/>
              <a:t> </a:t>
            </a:r>
            <a:r>
              <a:rPr lang="es-ES" dirty="0" err="1"/>
              <a:t>interpreted</a:t>
            </a:r>
            <a:r>
              <a:rPr lang="es-ES" dirty="0"/>
              <a:t>, </a:t>
            </a:r>
            <a:r>
              <a:rPr lang="es-ES" dirty="0" err="1"/>
              <a:t>transformed</a:t>
            </a:r>
            <a:r>
              <a:rPr lang="es-ES" dirty="0"/>
              <a:t>, and </a:t>
            </a:r>
            <a:r>
              <a:rPr lang="es-ES" dirty="0" err="1"/>
              <a:t>executed</a:t>
            </a:r>
            <a:r>
              <a:rPr lang="es-ES" dirty="0"/>
              <a:t> </a:t>
            </a:r>
            <a:r>
              <a:rPr lang="es-ES" dirty="0" err="1"/>
              <a:t>within</a:t>
            </a:r>
            <a:r>
              <a:rPr lang="es-ES" dirty="0"/>
              <a:t> </a:t>
            </a:r>
            <a:r>
              <a:rPr lang="es-ES" dirty="0" err="1"/>
              <a:t>the</a:t>
            </a:r>
            <a:r>
              <a:rPr lang="es-ES" dirty="0"/>
              <a:t> </a:t>
            </a:r>
            <a:r>
              <a:rPr lang="es-ES" dirty="0" err="1"/>
              <a:t>cellular</a:t>
            </a:r>
            <a:r>
              <a:rPr lang="es-ES" dirty="0"/>
              <a:t> </a:t>
            </a:r>
            <a:r>
              <a:rPr lang="es-ES" dirty="0" err="1"/>
              <a:t>context</a:t>
            </a:r>
            <a:r>
              <a:rPr lang="es-ES" dirty="0"/>
              <a:t>.</a:t>
            </a:r>
            <a:br>
              <a:rPr lang="es-ES" dirty="0"/>
            </a:br>
            <a:r>
              <a:rPr lang="es-ES" dirty="0" err="1"/>
              <a:t>One</a:t>
            </a:r>
            <a:r>
              <a:rPr lang="es-ES" dirty="0"/>
              <a:t> can </a:t>
            </a:r>
            <a:r>
              <a:rPr lang="es-ES" dirty="0" err="1"/>
              <a:t>think</a:t>
            </a:r>
            <a:r>
              <a:rPr lang="es-ES" dirty="0"/>
              <a:t> </a:t>
            </a:r>
            <a:r>
              <a:rPr lang="es-ES" dirty="0" err="1"/>
              <a:t>of</a:t>
            </a:r>
            <a:r>
              <a:rPr lang="es-ES" dirty="0"/>
              <a:t> </a:t>
            </a:r>
            <a:r>
              <a:rPr lang="es-ES" dirty="0" err="1"/>
              <a:t>cells</a:t>
            </a:r>
            <a:r>
              <a:rPr lang="es-ES" dirty="0"/>
              <a:t> as </a:t>
            </a:r>
            <a:r>
              <a:rPr lang="es-ES" dirty="0" err="1"/>
              <a:t>biological</a:t>
            </a:r>
            <a:r>
              <a:rPr lang="es-ES" dirty="0"/>
              <a:t> </a:t>
            </a:r>
            <a:r>
              <a:rPr lang="es-ES" dirty="0" err="1"/>
              <a:t>computers</a:t>
            </a:r>
            <a:r>
              <a:rPr lang="es-ES" dirty="0"/>
              <a:t>. </a:t>
            </a:r>
            <a:r>
              <a:rPr lang="es-ES" dirty="0" err="1"/>
              <a:t>The</a:t>
            </a:r>
            <a:r>
              <a:rPr lang="es-ES" dirty="0"/>
              <a:t> </a:t>
            </a:r>
            <a:r>
              <a:rPr lang="es-ES" dirty="0" err="1"/>
              <a:t>genome</a:t>
            </a:r>
            <a:r>
              <a:rPr lang="es-ES" dirty="0"/>
              <a:t> </a:t>
            </a:r>
            <a:r>
              <a:rPr lang="es-ES" dirty="0" err="1"/>
              <a:t>is</a:t>
            </a:r>
            <a:r>
              <a:rPr lang="es-ES" dirty="0"/>
              <a:t> </a:t>
            </a:r>
            <a:r>
              <a:rPr lang="es-ES" dirty="0" err="1"/>
              <a:t>the</a:t>
            </a:r>
            <a:r>
              <a:rPr lang="es-ES" dirty="0"/>
              <a:t> </a:t>
            </a:r>
            <a:r>
              <a:rPr lang="es-ES" dirty="0" err="1"/>
              <a:t>source</a:t>
            </a:r>
            <a:r>
              <a:rPr lang="es-ES" dirty="0"/>
              <a:t> </a:t>
            </a:r>
            <a:r>
              <a:rPr lang="es-ES" dirty="0" err="1"/>
              <a:t>code</a:t>
            </a:r>
            <a:r>
              <a:rPr lang="es-ES" dirty="0"/>
              <a:t>, </a:t>
            </a:r>
            <a:r>
              <a:rPr lang="es-ES" dirty="0" err="1"/>
              <a:t>transcription</a:t>
            </a:r>
            <a:r>
              <a:rPr lang="es-ES" dirty="0"/>
              <a:t> and </a:t>
            </a:r>
            <a:r>
              <a:rPr lang="es-ES" dirty="0" err="1"/>
              <a:t>translation</a:t>
            </a:r>
            <a:r>
              <a:rPr lang="es-ES" dirty="0"/>
              <a:t> are </a:t>
            </a:r>
            <a:r>
              <a:rPr lang="es-ES" dirty="0" err="1"/>
              <a:t>the</a:t>
            </a:r>
            <a:r>
              <a:rPr lang="es-ES" dirty="0"/>
              <a:t> </a:t>
            </a:r>
            <a:r>
              <a:rPr lang="es-ES" dirty="0" err="1"/>
              <a:t>compiler</a:t>
            </a:r>
            <a:r>
              <a:rPr lang="es-ES" dirty="0"/>
              <a:t> </a:t>
            </a:r>
            <a:r>
              <a:rPr lang="es-ES" dirty="0" err="1"/>
              <a:t>steps</a:t>
            </a:r>
            <a:r>
              <a:rPr lang="es-ES" dirty="0"/>
              <a:t>, and </a:t>
            </a:r>
            <a:r>
              <a:rPr lang="es-ES" dirty="0" err="1"/>
              <a:t>the</a:t>
            </a:r>
            <a:r>
              <a:rPr lang="es-ES" dirty="0"/>
              <a:t> </a:t>
            </a:r>
            <a:r>
              <a:rPr lang="es-ES" dirty="0" err="1"/>
              <a:t>resulting</a:t>
            </a:r>
            <a:r>
              <a:rPr lang="es-ES" dirty="0"/>
              <a:t> </a:t>
            </a:r>
            <a:r>
              <a:rPr lang="es-ES" dirty="0" err="1"/>
              <a:t>behavior</a:t>
            </a:r>
            <a:r>
              <a:rPr lang="es-ES" dirty="0"/>
              <a:t> — </a:t>
            </a:r>
            <a:r>
              <a:rPr lang="es-ES" dirty="0" err="1"/>
              <a:t>protein</a:t>
            </a:r>
            <a:r>
              <a:rPr lang="es-ES" dirty="0"/>
              <a:t> </a:t>
            </a:r>
            <a:r>
              <a:rPr lang="es-ES" dirty="0" err="1"/>
              <a:t>expression</a:t>
            </a:r>
            <a:r>
              <a:rPr lang="es-ES" dirty="0"/>
              <a:t> and </a:t>
            </a:r>
            <a:r>
              <a:rPr lang="es-ES" dirty="0" err="1"/>
              <a:t>phenotypic</a:t>
            </a:r>
            <a:r>
              <a:rPr lang="es-ES" dirty="0"/>
              <a:t> </a:t>
            </a:r>
            <a:r>
              <a:rPr lang="es-ES" dirty="0" err="1"/>
              <a:t>traits</a:t>
            </a:r>
            <a:r>
              <a:rPr lang="es-ES" dirty="0"/>
              <a:t> — </a:t>
            </a:r>
            <a:r>
              <a:rPr lang="es-ES" dirty="0" err="1"/>
              <a:t>is</a:t>
            </a:r>
            <a:r>
              <a:rPr lang="es-ES" dirty="0"/>
              <a:t> </a:t>
            </a:r>
            <a:r>
              <a:rPr lang="es-ES" dirty="0" err="1"/>
              <a:t>the</a:t>
            </a:r>
            <a:r>
              <a:rPr lang="es-ES" dirty="0"/>
              <a:t> output.</a:t>
            </a:r>
            <a:br>
              <a:rPr lang="es-ES" dirty="0"/>
            </a:br>
            <a:r>
              <a:rPr lang="es-ES" dirty="0" err="1"/>
              <a:t>This</a:t>
            </a:r>
            <a:r>
              <a:rPr lang="es-ES" dirty="0"/>
              <a:t> </a:t>
            </a:r>
            <a:r>
              <a:rPr lang="es-ES" dirty="0" err="1"/>
              <a:t>analogy</a:t>
            </a:r>
            <a:r>
              <a:rPr lang="es-ES" dirty="0"/>
              <a:t> </a:t>
            </a:r>
            <a:r>
              <a:rPr lang="es-ES" dirty="0" err="1"/>
              <a:t>underpins</a:t>
            </a:r>
            <a:r>
              <a:rPr lang="es-ES" dirty="0"/>
              <a:t> </a:t>
            </a:r>
            <a:r>
              <a:rPr lang="es-ES" dirty="0" err="1"/>
              <a:t>much</a:t>
            </a:r>
            <a:r>
              <a:rPr lang="es-ES" dirty="0"/>
              <a:t> </a:t>
            </a:r>
            <a:r>
              <a:rPr lang="es-ES" dirty="0" err="1"/>
              <a:t>of</a:t>
            </a:r>
            <a:r>
              <a:rPr lang="es-ES" dirty="0"/>
              <a:t> </a:t>
            </a:r>
            <a:r>
              <a:rPr lang="es-ES" dirty="0" err="1"/>
              <a:t>modern</a:t>
            </a:r>
            <a:r>
              <a:rPr lang="es-ES" dirty="0"/>
              <a:t> </a:t>
            </a:r>
            <a:r>
              <a:rPr lang="es-ES" dirty="0" err="1"/>
              <a:t>systems</a:t>
            </a:r>
            <a:r>
              <a:rPr lang="es-ES" dirty="0"/>
              <a:t> </a:t>
            </a:r>
            <a:r>
              <a:rPr lang="es-ES" dirty="0" err="1"/>
              <a:t>biology</a:t>
            </a:r>
            <a:r>
              <a:rPr lang="es-ES" dirty="0"/>
              <a:t>, </a:t>
            </a:r>
            <a:r>
              <a:rPr lang="es-ES" dirty="0" err="1"/>
              <a:t>synthetic</a:t>
            </a:r>
            <a:r>
              <a:rPr lang="es-ES" dirty="0"/>
              <a:t> </a:t>
            </a:r>
            <a:r>
              <a:rPr lang="es-ES" dirty="0" err="1"/>
              <a:t>biology</a:t>
            </a:r>
            <a:r>
              <a:rPr lang="es-ES" dirty="0"/>
              <a:t>, and gene </a:t>
            </a:r>
            <a:r>
              <a:rPr lang="es-ES" dirty="0" err="1"/>
              <a:t>circuit</a:t>
            </a:r>
            <a:r>
              <a:rPr lang="es-ES" dirty="0"/>
              <a:t> </a:t>
            </a:r>
            <a:r>
              <a:rPr lang="es-ES" dirty="0" err="1"/>
              <a:t>modeling</a:t>
            </a:r>
            <a:r>
              <a:rPr lang="es-ES" dirty="0"/>
              <a:t>. Genes are </a:t>
            </a:r>
            <a:r>
              <a:rPr lang="es-ES" dirty="0" err="1"/>
              <a:t>conditional</a:t>
            </a:r>
            <a:r>
              <a:rPr lang="es-ES" dirty="0"/>
              <a:t>: </a:t>
            </a:r>
            <a:r>
              <a:rPr lang="es-ES" dirty="0" err="1"/>
              <a:t>they</a:t>
            </a:r>
            <a:r>
              <a:rPr lang="es-ES" dirty="0"/>
              <a:t> </a:t>
            </a:r>
            <a:r>
              <a:rPr lang="es-ES" dirty="0" err="1"/>
              <a:t>respond</a:t>
            </a:r>
            <a:r>
              <a:rPr lang="es-ES" dirty="0"/>
              <a:t> </a:t>
            </a:r>
            <a:r>
              <a:rPr lang="es-ES" dirty="0" err="1"/>
              <a:t>to</a:t>
            </a:r>
            <a:r>
              <a:rPr lang="es-ES" dirty="0"/>
              <a:t> </a:t>
            </a:r>
            <a:r>
              <a:rPr lang="es-ES" dirty="0" err="1"/>
              <a:t>internal</a:t>
            </a:r>
            <a:r>
              <a:rPr lang="es-ES" dirty="0"/>
              <a:t> and </a:t>
            </a:r>
            <a:r>
              <a:rPr lang="es-ES" dirty="0" err="1"/>
              <a:t>external</a:t>
            </a:r>
            <a:r>
              <a:rPr lang="es-ES" dirty="0"/>
              <a:t> cues, and </a:t>
            </a:r>
            <a:r>
              <a:rPr lang="es-ES" dirty="0" err="1"/>
              <a:t>it</a:t>
            </a:r>
            <a:r>
              <a:rPr lang="es-ES" dirty="0"/>
              <a:t> </a:t>
            </a:r>
            <a:r>
              <a:rPr lang="es-ES" dirty="0" err="1"/>
              <a:t>is</a:t>
            </a:r>
            <a:r>
              <a:rPr lang="es-ES" dirty="0"/>
              <a:t> </a:t>
            </a:r>
            <a:r>
              <a:rPr lang="es-ES" dirty="0" err="1"/>
              <a:t>through</a:t>
            </a:r>
            <a:r>
              <a:rPr lang="es-ES" dirty="0"/>
              <a:t> </a:t>
            </a:r>
            <a:r>
              <a:rPr lang="es-ES" dirty="0" err="1"/>
              <a:t>models</a:t>
            </a:r>
            <a:r>
              <a:rPr lang="es-ES" dirty="0"/>
              <a:t> </a:t>
            </a:r>
            <a:r>
              <a:rPr lang="es-ES" dirty="0" err="1"/>
              <a:t>that</a:t>
            </a:r>
            <a:r>
              <a:rPr lang="es-ES" dirty="0"/>
              <a:t> </a:t>
            </a:r>
            <a:r>
              <a:rPr lang="es-ES" dirty="0" err="1"/>
              <a:t>we</a:t>
            </a:r>
            <a:r>
              <a:rPr lang="es-ES" dirty="0"/>
              <a:t> can </a:t>
            </a:r>
            <a:r>
              <a:rPr lang="es-ES" dirty="0" err="1"/>
              <a:t>infer</a:t>
            </a:r>
            <a:r>
              <a:rPr lang="es-ES" dirty="0"/>
              <a:t> </a:t>
            </a:r>
            <a:r>
              <a:rPr lang="es-ES" dirty="0" err="1"/>
              <a:t>how</a:t>
            </a:r>
            <a:r>
              <a:rPr lang="es-ES" dirty="0"/>
              <a:t> </a:t>
            </a:r>
            <a:r>
              <a:rPr lang="es-ES" dirty="0" err="1"/>
              <a:t>those</a:t>
            </a:r>
            <a:r>
              <a:rPr lang="es-ES" dirty="0"/>
              <a:t> inputs </a:t>
            </a:r>
            <a:r>
              <a:rPr lang="es-ES" dirty="0" err="1"/>
              <a:t>affect</a:t>
            </a:r>
            <a:r>
              <a:rPr lang="es-ES" dirty="0"/>
              <a:t> </a:t>
            </a:r>
            <a:r>
              <a:rPr lang="es-ES" dirty="0" err="1"/>
              <a:t>downstream</a:t>
            </a:r>
            <a:r>
              <a:rPr lang="es-ES" dirty="0"/>
              <a:t> </a:t>
            </a:r>
            <a:r>
              <a:rPr lang="es-ES" dirty="0" err="1"/>
              <a:t>behavior</a:t>
            </a:r>
            <a:r>
              <a:rPr lang="es-ES" dirty="0"/>
              <a:t>.</a:t>
            </a:r>
          </a:p>
        </p:txBody>
      </p:sp>
      <p:sp>
        <p:nvSpPr>
          <p:cNvPr id="4" name="Marcador de número de diapositiva 3">
            <a:extLst>
              <a:ext uri="{FF2B5EF4-FFF2-40B4-BE49-F238E27FC236}">
                <a16:creationId xmlns:a16="http://schemas.microsoft.com/office/drawing/2014/main" id="{A44ED97E-6627-42F2-2A5A-BF476FA72373}"/>
              </a:ext>
            </a:extLst>
          </p:cNvPr>
          <p:cNvSpPr>
            <a:spLocks noGrp="1"/>
          </p:cNvSpPr>
          <p:nvPr>
            <p:ph type="sldNum" sz="quarter" idx="5"/>
          </p:nvPr>
        </p:nvSpPr>
        <p:spPr/>
        <p:txBody>
          <a:bodyPr/>
          <a:lstStyle/>
          <a:p>
            <a:fld id="{20EA8D17-3153-6E45-B050-1CDA1443AA8A}" type="slidenum">
              <a:rPr lang="es-ES" smtClean="0"/>
              <a:t>3</a:t>
            </a:fld>
            <a:endParaRPr lang="es-ES"/>
          </a:p>
        </p:txBody>
      </p:sp>
    </p:spTree>
    <p:extLst>
      <p:ext uri="{BB962C8B-B14F-4D97-AF65-F5344CB8AC3E}">
        <p14:creationId xmlns:p14="http://schemas.microsoft.com/office/powerpoint/2010/main" val="4601941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BE5276-4DF5-6FB5-8095-4BF0EB7EE45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86BDB60-5EF1-EFD4-97B4-FB1E5E2C92A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C0F9B50-9747-3A57-3388-0F0CC1DB79DF}"/>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320BF534-CEB2-7373-05C1-B49BF6DCDDAA}"/>
              </a:ext>
            </a:extLst>
          </p:cNvPr>
          <p:cNvSpPr>
            <a:spLocks noGrp="1"/>
          </p:cNvSpPr>
          <p:nvPr>
            <p:ph type="sldNum" sz="quarter" idx="5"/>
          </p:nvPr>
        </p:nvSpPr>
        <p:spPr/>
        <p:txBody>
          <a:bodyPr/>
          <a:lstStyle/>
          <a:p>
            <a:fld id="{20EA8D17-3153-6E45-B050-1CDA1443AA8A}" type="slidenum">
              <a:rPr lang="es-ES" smtClean="0"/>
              <a:t>30</a:t>
            </a:fld>
            <a:endParaRPr lang="es-ES"/>
          </a:p>
        </p:txBody>
      </p:sp>
    </p:spTree>
    <p:extLst>
      <p:ext uri="{BB962C8B-B14F-4D97-AF65-F5344CB8AC3E}">
        <p14:creationId xmlns:p14="http://schemas.microsoft.com/office/powerpoint/2010/main" val="26854168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A55C1-BE2F-36B8-B58C-8E61413D7E3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905D4AD-81C4-A92C-9642-3170F2913B3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23B55ED-A871-D95A-3048-A4B9DE483038}"/>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0CA8A05C-2431-66F8-61DF-931CB5BBF74E}"/>
              </a:ext>
            </a:extLst>
          </p:cNvPr>
          <p:cNvSpPr>
            <a:spLocks noGrp="1"/>
          </p:cNvSpPr>
          <p:nvPr>
            <p:ph type="sldNum" sz="quarter" idx="5"/>
          </p:nvPr>
        </p:nvSpPr>
        <p:spPr/>
        <p:txBody>
          <a:bodyPr/>
          <a:lstStyle/>
          <a:p>
            <a:fld id="{20EA8D17-3153-6E45-B050-1CDA1443AA8A}" type="slidenum">
              <a:rPr lang="es-ES" smtClean="0"/>
              <a:t>31</a:t>
            </a:fld>
            <a:endParaRPr lang="es-ES"/>
          </a:p>
        </p:txBody>
      </p:sp>
    </p:spTree>
    <p:extLst>
      <p:ext uri="{BB962C8B-B14F-4D97-AF65-F5344CB8AC3E}">
        <p14:creationId xmlns:p14="http://schemas.microsoft.com/office/powerpoint/2010/main" val="10936683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A1E80-DC71-328F-2536-8CA52C42D9D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7203421-C3DA-5B47-051C-626EE10B319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AC7CCFC-639C-9645-1433-6FDFEFB190F1}"/>
              </a:ext>
            </a:extLst>
          </p:cNvPr>
          <p:cNvSpPr>
            <a:spLocks noGrp="1"/>
          </p:cNvSpPr>
          <p:nvPr>
            <p:ph type="body" idx="1"/>
          </p:nvPr>
        </p:nvSpPr>
        <p:spPr/>
        <p:txBody>
          <a:bodyPr/>
          <a:lstStyle/>
          <a:p>
            <a:r>
              <a:rPr lang="es-ES" sz="1200" b="0" kern="1200" dirty="0" err="1">
                <a:solidFill>
                  <a:schemeClr val="tx1"/>
                </a:solidFill>
                <a:effectLst/>
                <a:latin typeface="+mn-lt"/>
                <a:ea typeface="+mn-ea"/>
                <a:cs typeface="+mn-cs"/>
              </a:rPr>
              <a:t>Beyond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mean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rate</a:t>
            </a:r>
            <a:r>
              <a:rPr lang="es-ES" sz="1200" b="0" kern="1200" dirty="0">
                <a:solidFill>
                  <a:schemeClr val="tx1"/>
                </a:solidFill>
                <a:effectLst/>
                <a:latin typeface="+mn-lt"/>
                <a:ea typeface="+mn-ea"/>
                <a:cs typeface="+mn-cs"/>
              </a:rPr>
              <a:t>, a central </a:t>
            </a:r>
            <a:r>
              <a:rPr lang="es-ES" sz="1200" b="0" kern="1200" dirty="0" err="1">
                <a:solidFill>
                  <a:schemeClr val="tx1"/>
                </a:solidFill>
                <a:effectLst/>
                <a:latin typeface="+mn-lt"/>
                <a:ea typeface="+mn-ea"/>
                <a:cs typeface="+mn-cs"/>
              </a:rPr>
              <a:t>focus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study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variance</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number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accumulated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 </a:t>
            </a:r>
            <a:r>
              <a:rPr lang="es-ES" sz="1200" b="0" kern="1200" dirty="0" err="1">
                <a:solidFill>
                  <a:schemeClr val="tx1"/>
                </a:solidFill>
                <a:effectLst/>
                <a:latin typeface="+mn-lt"/>
                <a:ea typeface="+mn-ea"/>
                <a:cs typeface="+mn-cs"/>
              </a:rPr>
              <a:t>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often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overlooked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but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critical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aspect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stochastic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quantify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authors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computed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dispersion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index</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denoted</a:t>
            </a:r>
            <a:r>
              <a:rPr lang="es-ES" sz="1200" b="0" kern="1200" dirty="0">
                <a:solidFill>
                  <a:schemeClr val="tx1"/>
                </a:solidFill>
                <a:effectLst/>
                <a:latin typeface="+mn-lt"/>
                <a:ea typeface="+mn-ea"/>
                <a:cs typeface="+mn-cs"/>
              </a:rPr>
              <a:t> rho(t), </a:t>
            </a:r>
            <a:r>
              <a:rPr lang="es-ES" sz="1200" b="0" kern="1200" dirty="0" err="1">
                <a:solidFill>
                  <a:schemeClr val="tx1"/>
                </a:solidFill>
                <a:effectLst/>
                <a:latin typeface="+mn-lt"/>
                <a:ea typeface="+mn-ea"/>
                <a:cs typeface="+mn-cs"/>
              </a:rPr>
              <a:t>defined</a:t>
            </a:r>
            <a:r>
              <a:rPr lang="es-ES" sz="1200" b="0" kern="1200" dirty="0">
                <a:solidFill>
                  <a:schemeClr val="tx1"/>
                </a:solidFill>
                <a:effectLst/>
                <a:latin typeface="+mn-lt"/>
                <a:ea typeface="+mn-ea"/>
                <a:cs typeface="+mn-cs"/>
              </a:rPr>
              <a:t> as:</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rho(t) = V[m(t)] / E[m(t)]</a:t>
            </a:r>
          </a:p>
          <a:p>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ratio compares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mean and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expected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equal</a:t>
            </a:r>
            <a:r>
              <a:rPr lang="es-ES" sz="1200" b="0" kern="1200" dirty="0">
                <a:solidFill>
                  <a:schemeClr val="tx1"/>
                </a:solidFill>
                <a:effectLst/>
                <a:latin typeface="+mn-lt"/>
                <a:ea typeface="+mn-ea"/>
                <a:cs typeface="+mn-cs"/>
              </a:rPr>
              <a:t> 1 </a:t>
            </a:r>
            <a:r>
              <a:rPr lang="es-ES" sz="1200" b="0" kern="1200" dirty="0" err="1">
                <a:solidFill>
                  <a:schemeClr val="tx1"/>
                </a:solidFill>
                <a:effectLst/>
                <a:latin typeface="+mn-lt"/>
                <a:ea typeface="+mn-ea"/>
                <a:cs typeface="+mn-cs"/>
              </a:rPr>
              <a:t>under</a:t>
            </a:r>
            <a:r>
              <a:rPr lang="es-ES" sz="1200" b="0" kern="1200" dirty="0">
                <a:solidFill>
                  <a:schemeClr val="tx1"/>
                </a:solidFill>
                <a:effectLst/>
                <a:latin typeface="+mn-lt"/>
                <a:ea typeface="+mn-ea"/>
                <a:cs typeface="+mn-cs"/>
              </a:rPr>
              <a:t> a Poisson </a:t>
            </a:r>
            <a:r>
              <a:rPr lang="es-ES" sz="1200" b="0" kern="1200" dirty="0" err="1">
                <a:solidFill>
                  <a:schemeClr val="tx1"/>
                </a:solidFill>
                <a:effectLst/>
                <a:latin typeface="+mn-lt"/>
                <a:ea typeface="+mn-ea"/>
                <a:cs typeface="+mn-cs"/>
              </a:rPr>
              <a:t>process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which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characterizes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classical</a:t>
            </a:r>
            <a:r>
              <a:rPr lang="es-ES" sz="1200" b="0" kern="1200" dirty="0">
                <a:solidFill>
                  <a:schemeClr val="tx1"/>
                </a:solidFill>
                <a:effectLst/>
                <a:latin typeface="+mn-lt"/>
                <a:ea typeface="+mn-ea"/>
                <a:cs typeface="+mn-cs"/>
              </a:rPr>
              <a:t> molecular </a:t>
            </a:r>
            <a:r>
              <a:rPr lang="es-ES" sz="1200" b="0" kern="1200" dirty="0" err="1">
                <a:solidFill>
                  <a:schemeClr val="tx1"/>
                </a:solidFill>
                <a:effectLst/>
                <a:latin typeface="+mn-lt"/>
                <a:ea typeface="+mn-ea"/>
                <a:cs typeface="+mn-cs"/>
              </a:rPr>
              <a:t>clock</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models</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However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study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found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dispersion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index</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was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consistently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less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than</a:t>
            </a:r>
            <a:r>
              <a:rPr lang="es-ES" sz="1200" b="0" kern="1200" dirty="0">
                <a:solidFill>
                  <a:schemeClr val="tx1"/>
                </a:solidFill>
                <a:effectLst/>
                <a:latin typeface="+mn-lt"/>
                <a:ea typeface="+mn-ea"/>
                <a:cs typeface="+mn-cs"/>
              </a:rPr>
              <a:t> 1, </a:t>
            </a:r>
            <a:r>
              <a:rPr lang="es-ES" sz="1200" b="0" kern="1200" dirty="0" err="1">
                <a:solidFill>
                  <a:schemeClr val="tx1"/>
                </a:solidFill>
                <a:effectLst/>
                <a:latin typeface="+mn-lt"/>
                <a:ea typeface="+mn-ea"/>
                <a:cs typeface="+mn-cs"/>
              </a:rPr>
              <a:t>indicating</a:t>
            </a:r>
            <a:r>
              <a:rPr lang="es-ES" sz="1200" b="0" kern="1200" dirty="0">
                <a:solidFill>
                  <a:schemeClr val="tx1"/>
                </a:solidFill>
                <a:effectLst/>
                <a:latin typeface="+mn-lt"/>
                <a:ea typeface="+mn-ea"/>
                <a:cs typeface="+mn-cs"/>
              </a:rPr>
              <a:t> sub-</a:t>
            </a:r>
            <a:r>
              <a:rPr lang="es-ES" sz="1200" b="0" kern="1200" dirty="0" err="1">
                <a:solidFill>
                  <a:schemeClr val="tx1"/>
                </a:solidFill>
                <a:effectLst/>
                <a:latin typeface="+mn-lt"/>
                <a:ea typeface="+mn-ea"/>
                <a:cs typeface="+mn-cs"/>
              </a:rPr>
              <a:t>Poissonian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behavior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means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variability</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was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lower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predicted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by</a:t>
            </a:r>
            <a:r>
              <a:rPr lang="es-ES" sz="1200" b="0" kern="1200" dirty="0">
                <a:solidFill>
                  <a:schemeClr val="tx1"/>
                </a:solidFill>
                <a:effectLst/>
                <a:latin typeface="+mn-lt"/>
                <a:ea typeface="+mn-ea"/>
                <a:cs typeface="+mn-cs"/>
              </a:rPr>
              <a:t> a Poisson </a:t>
            </a:r>
            <a:r>
              <a:rPr lang="es-ES" sz="1200" b="0" kern="1200" dirty="0" err="1">
                <a:solidFill>
                  <a:schemeClr val="tx1"/>
                </a:solidFill>
                <a:effectLst/>
                <a:latin typeface="+mn-lt"/>
                <a:ea typeface="+mn-ea"/>
                <a:cs typeface="+mn-cs"/>
              </a:rPr>
              <a:t>model</a:t>
            </a:r>
            <a:r>
              <a:rPr lang="es-ES" sz="1200" b="0" kern="1200" dirty="0">
                <a:solidFill>
                  <a:schemeClr val="tx1"/>
                </a:solidFill>
                <a:effectLst/>
                <a:latin typeface="+mn-lt"/>
                <a:ea typeface="+mn-ea"/>
                <a:cs typeface="+mn-cs"/>
              </a:rPr>
              <a:t> — </a:t>
            </a:r>
            <a:r>
              <a:rPr lang="es-ES" sz="1200" b="0" kern="1200" dirty="0" err="1">
                <a:solidFill>
                  <a:schemeClr val="tx1"/>
                </a:solidFill>
                <a:effectLst/>
                <a:latin typeface="+mn-lt"/>
                <a:ea typeface="+mn-ea"/>
                <a:cs typeface="+mn-cs"/>
              </a:rPr>
              <a:t>suggesting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some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constraint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structure</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process</a:t>
            </a:r>
            <a:r>
              <a:rPr lang="es-ES" sz="1200" b="0" kern="1200" dirty="0">
                <a:solidFill>
                  <a:schemeClr val="tx1"/>
                </a:solidFill>
                <a:effectLst/>
                <a:latin typeface="+mn-lt"/>
                <a:ea typeface="+mn-ea"/>
                <a:cs typeface="+mn-cs"/>
              </a:rPr>
              <a:t>.</a:t>
            </a:r>
          </a:p>
          <a:p>
            <a:endParaRPr lang="es-ES" dirty="0"/>
          </a:p>
        </p:txBody>
      </p:sp>
      <p:sp>
        <p:nvSpPr>
          <p:cNvPr id="4" name="Marcador de número de diapositiva 3">
            <a:extLst>
              <a:ext uri="{FF2B5EF4-FFF2-40B4-BE49-F238E27FC236}">
                <a16:creationId xmlns:a16="http://schemas.microsoft.com/office/drawing/2014/main" id="{4C397F08-767A-A50C-77E4-8B7A90976026}"/>
              </a:ext>
            </a:extLst>
          </p:cNvPr>
          <p:cNvSpPr>
            <a:spLocks noGrp="1"/>
          </p:cNvSpPr>
          <p:nvPr>
            <p:ph type="sldNum" sz="quarter" idx="5"/>
          </p:nvPr>
        </p:nvSpPr>
        <p:spPr/>
        <p:txBody>
          <a:bodyPr/>
          <a:lstStyle/>
          <a:p>
            <a:fld id="{20EA8D17-3153-6E45-B050-1CDA1443AA8A}" type="slidenum">
              <a:rPr lang="es-ES" smtClean="0"/>
              <a:t>32</a:t>
            </a:fld>
            <a:endParaRPr lang="es-ES"/>
          </a:p>
        </p:txBody>
      </p:sp>
    </p:spTree>
    <p:extLst>
      <p:ext uri="{BB962C8B-B14F-4D97-AF65-F5344CB8AC3E}">
        <p14:creationId xmlns:p14="http://schemas.microsoft.com/office/powerpoint/2010/main" val="40115194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0368EC-FB39-ACEF-5C35-595F446A1A4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E70ED66-EE30-F721-5AE7-A466492F435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8419A1B-1B71-7577-E320-CC17F407939D}"/>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D4C7942A-10E3-AEC0-2AB1-7AE3826C41AC}"/>
              </a:ext>
            </a:extLst>
          </p:cNvPr>
          <p:cNvSpPr>
            <a:spLocks noGrp="1"/>
          </p:cNvSpPr>
          <p:nvPr>
            <p:ph type="sldNum" sz="quarter" idx="5"/>
          </p:nvPr>
        </p:nvSpPr>
        <p:spPr/>
        <p:txBody>
          <a:bodyPr/>
          <a:lstStyle/>
          <a:p>
            <a:fld id="{20EA8D17-3153-6E45-B050-1CDA1443AA8A}" type="slidenum">
              <a:rPr lang="es-ES" smtClean="0"/>
              <a:t>33</a:t>
            </a:fld>
            <a:endParaRPr lang="es-ES"/>
          </a:p>
        </p:txBody>
      </p:sp>
    </p:spTree>
    <p:extLst>
      <p:ext uri="{BB962C8B-B14F-4D97-AF65-F5344CB8AC3E}">
        <p14:creationId xmlns:p14="http://schemas.microsoft.com/office/powerpoint/2010/main" val="9494993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0ADC21-9154-16BC-1599-8F11A1BC03C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403C7A8-FD97-C86E-F642-915E4DB8D6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FE5F8BD-5C3E-9444-ED0D-357F1CCD6EE5}"/>
              </a:ext>
            </a:extLst>
          </p:cNvPr>
          <p:cNvSpPr>
            <a:spLocks noGrp="1"/>
          </p:cNvSpPr>
          <p:nvPr>
            <p:ph type="body" idx="1"/>
          </p:nvPr>
        </p:nvSpPr>
        <p:spPr/>
        <p:txBody>
          <a:bodyPr/>
          <a:lstStyle/>
          <a:p>
            <a:r>
              <a:rPr lang="es-ES" sz="1200" b="0" kern="1200" dirty="0" err="1">
                <a:solidFill>
                  <a:schemeClr val="tx1"/>
                </a:solidFill>
                <a:effectLst/>
                <a:latin typeface="+mn-lt"/>
                <a:ea typeface="+mn-ea"/>
                <a:cs typeface="+mn-cs"/>
              </a:rPr>
              <a:t>Interestingly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analysis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revealed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two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major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bursts</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dispersion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corresponding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emergence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Alpha and </a:t>
            </a:r>
            <a:r>
              <a:rPr lang="es-ES" sz="1200" b="0" kern="1200" dirty="0" err="1">
                <a:solidFill>
                  <a:schemeClr val="tx1"/>
                </a:solidFill>
                <a:effectLst/>
                <a:latin typeface="+mn-lt"/>
                <a:ea typeface="+mn-ea"/>
                <a:cs typeface="+mn-cs"/>
              </a:rPr>
              <a:t>Omicron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These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transitions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introduced</a:t>
            </a:r>
            <a:r>
              <a:rPr lang="es-ES" sz="1200" b="0" kern="1200" dirty="0">
                <a:solidFill>
                  <a:schemeClr val="tx1"/>
                </a:solidFill>
                <a:effectLst/>
                <a:latin typeface="+mn-lt"/>
                <a:ea typeface="+mn-ea"/>
                <a:cs typeface="+mn-cs"/>
              </a:rPr>
              <a:t> bimodal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distributions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indicating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coexistence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divergent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genotypes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during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periods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replacement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Invading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genotypes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carried</a:t>
            </a:r>
            <a:r>
              <a:rPr lang="es-ES" sz="1200" b="0" kern="1200" dirty="0">
                <a:solidFill>
                  <a:schemeClr val="tx1"/>
                </a:solidFill>
                <a:effectLst/>
                <a:latin typeface="+mn-lt"/>
                <a:ea typeface="+mn-ea"/>
                <a:cs typeface="+mn-cs"/>
              </a:rPr>
              <a:t> ~15-20 more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Alpha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Delta </a:t>
            </a:r>
            <a:r>
              <a:rPr lang="es-ES" sz="1200" b="0" kern="1200" dirty="0" err="1">
                <a:solidFill>
                  <a:schemeClr val="tx1"/>
                </a:solidFill>
                <a:effectLst/>
                <a:latin typeface="+mn-lt"/>
                <a:ea typeface="+mn-ea"/>
                <a:cs typeface="+mn-cs"/>
              </a:rPr>
              <a:t>transition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showed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minimal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dispersion</a:t>
            </a:r>
            <a:r>
              <a:rPr lang="es-ES" sz="1200" b="0" kern="1200" dirty="0">
                <a:solidFill>
                  <a:schemeClr val="tx1"/>
                </a:solidFill>
                <a:effectLst/>
                <a:latin typeface="+mn-lt"/>
                <a:ea typeface="+mn-ea"/>
                <a:cs typeface="+mn-cs"/>
              </a:rPr>
              <a:t> (similar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counts</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behavior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challenges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assumption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uniform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random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accumulation</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highlights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role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population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dynamics</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shaping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variance</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These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findings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point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toward</a:t>
            </a:r>
            <a:r>
              <a:rPr lang="es-ES" sz="1200" b="0" kern="1200" dirty="0">
                <a:solidFill>
                  <a:schemeClr val="tx1"/>
                </a:solidFill>
                <a:effectLst/>
                <a:latin typeface="+mn-lt"/>
                <a:ea typeface="+mn-ea"/>
                <a:cs typeface="+mn-cs"/>
              </a:rPr>
              <a:t> a more </a:t>
            </a:r>
            <a:r>
              <a:rPr lang="es-ES" sz="1200" b="0" kern="1200" dirty="0" err="1">
                <a:solidFill>
                  <a:schemeClr val="tx1"/>
                </a:solidFill>
                <a:effectLst/>
                <a:latin typeface="+mn-lt"/>
                <a:ea typeface="+mn-ea"/>
                <a:cs typeface="+mn-cs"/>
              </a:rPr>
              <a:t>nuanced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variant-dependent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viral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a:t>
            </a:r>
          </a:p>
          <a:p>
            <a:endParaRPr lang="es-ES" dirty="0"/>
          </a:p>
        </p:txBody>
      </p:sp>
      <p:sp>
        <p:nvSpPr>
          <p:cNvPr id="4" name="Marcador de número de diapositiva 3">
            <a:extLst>
              <a:ext uri="{FF2B5EF4-FFF2-40B4-BE49-F238E27FC236}">
                <a16:creationId xmlns:a16="http://schemas.microsoft.com/office/drawing/2014/main" id="{9D268FF4-7D58-42DF-90FA-FB4702445A78}"/>
              </a:ext>
            </a:extLst>
          </p:cNvPr>
          <p:cNvSpPr>
            <a:spLocks noGrp="1"/>
          </p:cNvSpPr>
          <p:nvPr>
            <p:ph type="sldNum" sz="quarter" idx="5"/>
          </p:nvPr>
        </p:nvSpPr>
        <p:spPr/>
        <p:txBody>
          <a:bodyPr/>
          <a:lstStyle/>
          <a:p>
            <a:fld id="{20EA8D17-3153-6E45-B050-1CDA1443AA8A}" type="slidenum">
              <a:rPr lang="es-ES" smtClean="0"/>
              <a:t>34</a:t>
            </a:fld>
            <a:endParaRPr lang="es-ES"/>
          </a:p>
        </p:txBody>
      </p:sp>
    </p:spTree>
    <p:extLst>
      <p:ext uri="{BB962C8B-B14F-4D97-AF65-F5344CB8AC3E}">
        <p14:creationId xmlns:p14="http://schemas.microsoft.com/office/powerpoint/2010/main" val="371859405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93136-865D-70D0-445E-654D6A48985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CD81B38-170B-551B-5F1F-58F3EE735E1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7EFB800-8929-6A7B-021A-12C6F9188937}"/>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0C518B22-F481-08D6-F101-C14FCF207184}"/>
              </a:ext>
            </a:extLst>
          </p:cNvPr>
          <p:cNvSpPr>
            <a:spLocks noGrp="1"/>
          </p:cNvSpPr>
          <p:nvPr>
            <p:ph type="sldNum" sz="quarter" idx="5"/>
          </p:nvPr>
        </p:nvSpPr>
        <p:spPr/>
        <p:txBody>
          <a:bodyPr/>
          <a:lstStyle/>
          <a:p>
            <a:fld id="{20EA8D17-3153-6E45-B050-1CDA1443AA8A}" type="slidenum">
              <a:rPr lang="es-ES" smtClean="0"/>
              <a:t>35</a:t>
            </a:fld>
            <a:endParaRPr lang="es-ES"/>
          </a:p>
        </p:txBody>
      </p:sp>
    </p:spTree>
    <p:extLst>
      <p:ext uri="{BB962C8B-B14F-4D97-AF65-F5344CB8AC3E}">
        <p14:creationId xmlns:p14="http://schemas.microsoft.com/office/powerpoint/2010/main" val="2144631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D0805-6F86-0768-5C5D-BD40A17966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FAE4952-EAB4-F3A5-B334-86396FAE94D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19C9D47-8F69-1329-73B8-481510A7A56D}"/>
              </a:ext>
            </a:extLst>
          </p:cNvPr>
          <p:cNvSpPr>
            <a:spLocks noGrp="1"/>
          </p:cNvSpPr>
          <p:nvPr>
            <p:ph type="body" idx="1"/>
          </p:nvPr>
        </p:nvSpPr>
        <p:spPr/>
        <p:txBody>
          <a:bodyPr/>
          <a:lstStyle/>
          <a:p>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investigate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whether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apparent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overdispersion</a:t>
            </a:r>
            <a:r>
              <a:rPr lang="es-ES" sz="1200" b="0" kern="1200" dirty="0">
                <a:solidFill>
                  <a:schemeClr val="tx1"/>
                </a:solidFill>
                <a:effectLst/>
                <a:latin typeface="+mn-lt"/>
                <a:ea typeface="+mn-ea"/>
                <a:cs typeface="+mn-cs"/>
              </a:rPr>
              <a:t>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global </a:t>
            </a:r>
            <a:r>
              <a:rPr lang="es-ES" sz="1200" b="0" kern="1200" dirty="0" err="1">
                <a:solidFill>
                  <a:schemeClr val="tx1"/>
                </a:solidFill>
                <a:effectLst/>
                <a:latin typeface="+mn-lt"/>
                <a:ea typeface="+mn-ea"/>
                <a:cs typeface="+mn-cs"/>
              </a:rPr>
              <a:t>level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might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mask</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variant-specific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dynamics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authors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conducted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independent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analysis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each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major</a:t>
            </a:r>
            <a:r>
              <a:rPr lang="es-ES" sz="1200" b="0" kern="1200" dirty="0">
                <a:solidFill>
                  <a:schemeClr val="tx1"/>
                </a:solidFill>
                <a:effectLst/>
                <a:latin typeface="+mn-lt"/>
                <a:ea typeface="+mn-ea"/>
                <a:cs typeface="+mn-cs"/>
              </a:rPr>
              <a:t> SARS-CoV-2 </a:t>
            </a:r>
            <a:r>
              <a:rPr lang="es-ES" sz="1200" b="0" kern="1200" dirty="0" err="1">
                <a:solidFill>
                  <a:schemeClr val="tx1"/>
                </a:solidFill>
                <a:effectLst/>
                <a:latin typeface="+mn-lt"/>
                <a:ea typeface="+mn-ea"/>
                <a:cs typeface="+mn-cs"/>
              </a:rPr>
              <a:t>variants</a:t>
            </a:r>
            <a:r>
              <a:rPr lang="es-ES" sz="1200" b="0" kern="1200" dirty="0">
                <a:solidFill>
                  <a:schemeClr val="tx1"/>
                </a:solidFill>
                <a:effectLst/>
                <a:latin typeface="+mn-lt"/>
                <a:ea typeface="+mn-ea"/>
                <a:cs typeface="+mn-cs"/>
              </a:rPr>
              <a:t>: Primal, Alpha, Delta, and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two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major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Omicron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lineages</a:t>
            </a:r>
            <a:r>
              <a:rPr lang="es-ES" sz="1200" b="0" kern="1200" dirty="0">
                <a:solidFill>
                  <a:schemeClr val="tx1"/>
                </a:solidFill>
                <a:effectLst/>
                <a:latin typeface="+mn-lt"/>
                <a:ea typeface="+mn-ea"/>
                <a:cs typeface="+mn-cs"/>
              </a:rPr>
              <a:t> — BA.1 and BA.2.</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They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found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rate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within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each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was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significantly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lower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global </a:t>
            </a:r>
            <a:r>
              <a:rPr lang="es-ES" sz="1200" b="0" kern="1200" dirty="0" err="1">
                <a:solidFill>
                  <a:schemeClr val="tx1"/>
                </a:solidFill>
                <a:effectLst/>
                <a:latin typeface="+mn-lt"/>
                <a:ea typeface="+mn-ea"/>
                <a:cs typeface="+mn-cs"/>
              </a:rPr>
              <a:t>macroscopic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rate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0.62 </a:t>
            </a:r>
            <a:r>
              <a:rPr lang="es-ES" sz="1200" b="0" kern="1200" dirty="0" err="1">
                <a:solidFill>
                  <a:schemeClr val="tx1"/>
                </a:solidFill>
                <a:effectLst/>
                <a:latin typeface="+mn-lt"/>
                <a:ea typeface="+mn-ea"/>
                <a:cs typeface="+mn-cs"/>
              </a:rPr>
              <a:t>wk</a:t>
            </a:r>
            <a:r>
              <a:rPr lang="es-ES" sz="1200" b="0" kern="1200" dirty="0">
                <a:solidFill>
                  <a:schemeClr val="tx1"/>
                </a:solidFill>
                <a:effectLst/>
                <a:latin typeface="+mn-lt"/>
                <a:ea typeface="+mn-ea"/>
                <a:cs typeface="+mn-cs"/>
              </a:rPr>
              <a:t>^-1. </a:t>
            </a:r>
            <a:r>
              <a:rPr lang="es-ES" sz="1200" b="0" kern="1200" dirty="0" err="1">
                <a:solidFill>
                  <a:schemeClr val="tx1"/>
                </a:solidFill>
                <a:effectLst/>
                <a:latin typeface="+mn-lt"/>
                <a:ea typeface="+mn-ea"/>
                <a:cs typeface="+mn-cs"/>
              </a:rPr>
              <a:t>Specifically</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Primal and Delta </a:t>
            </a:r>
            <a:r>
              <a:rPr lang="es-ES" sz="1200" b="0" kern="1200" dirty="0" err="1">
                <a:solidFill>
                  <a:schemeClr val="tx1"/>
                </a:solidFill>
                <a:effectLst/>
                <a:latin typeface="+mn-lt"/>
                <a:ea typeface="+mn-ea"/>
                <a:cs typeface="+mn-cs"/>
              </a:rPr>
              <a:t>both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evolved</a:t>
            </a:r>
            <a:r>
              <a:rPr lang="es-ES" sz="1200" b="0" kern="1200" dirty="0">
                <a:solidFill>
                  <a:schemeClr val="tx1"/>
                </a:solidFill>
                <a:effectLst/>
                <a:latin typeface="+mn-lt"/>
                <a:ea typeface="+mn-ea"/>
                <a:cs typeface="+mn-cs"/>
              </a:rPr>
              <a:t> at </a:t>
            </a:r>
            <a:r>
              <a:rPr lang="es-ES" sz="1200" b="0" kern="1200" dirty="0" err="1">
                <a:solidFill>
                  <a:schemeClr val="tx1"/>
                </a:solidFill>
                <a:effectLst/>
                <a:latin typeface="+mn-lt"/>
                <a:ea typeface="+mn-ea"/>
                <a:cs typeface="+mn-cs"/>
              </a:rPr>
              <a:t>about</a:t>
            </a:r>
            <a:r>
              <a:rPr lang="es-ES" sz="1200" b="0" kern="1200" dirty="0">
                <a:solidFill>
                  <a:schemeClr val="tx1"/>
                </a:solidFill>
                <a:effectLst/>
                <a:latin typeface="+mn-lt"/>
                <a:ea typeface="+mn-ea"/>
                <a:cs typeface="+mn-cs"/>
              </a:rPr>
              <a:t> 0.36 </a:t>
            </a:r>
            <a:r>
              <a:rPr lang="es-ES" sz="1200" b="0" kern="1200" dirty="0" err="1">
                <a:solidFill>
                  <a:schemeClr val="tx1"/>
                </a:solidFill>
                <a:effectLst/>
                <a:latin typeface="+mn-lt"/>
                <a:ea typeface="+mn-ea"/>
                <a:cs typeface="+mn-cs"/>
              </a:rPr>
              <a:t>wk</a:t>
            </a:r>
            <a:r>
              <a:rPr lang="es-ES" sz="1200" b="0" kern="1200" dirty="0">
                <a:solidFill>
                  <a:schemeClr val="tx1"/>
                </a:solidFill>
                <a:effectLst/>
                <a:latin typeface="+mn-lt"/>
                <a:ea typeface="+mn-ea"/>
                <a:cs typeface="+mn-cs"/>
              </a:rPr>
              <a:t>^-1,</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Alpha at 0.20 </a:t>
            </a:r>
            <a:r>
              <a:rPr lang="es-ES" sz="1200" b="0" kern="1200" dirty="0" err="1">
                <a:solidFill>
                  <a:schemeClr val="tx1"/>
                </a:solidFill>
                <a:effectLst/>
                <a:latin typeface="+mn-lt"/>
                <a:ea typeface="+mn-ea"/>
                <a:cs typeface="+mn-cs"/>
              </a:rPr>
              <a:t>wk</a:t>
            </a:r>
            <a:r>
              <a:rPr lang="es-ES" sz="1200" b="0" kern="1200" dirty="0">
                <a:solidFill>
                  <a:schemeClr val="tx1"/>
                </a:solidFill>
                <a:effectLst/>
                <a:latin typeface="+mn-lt"/>
                <a:ea typeface="+mn-ea"/>
                <a:cs typeface="+mn-cs"/>
              </a:rPr>
              <a:t>^-1,</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Omicron</a:t>
            </a:r>
            <a:r>
              <a:rPr lang="es-ES" sz="1200" b="0" kern="1200" dirty="0">
                <a:solidFill>
                  <a:schemeClr val="tx1"/>
                </a:solidFill>
                <a:effectLst/>
                <a:latin typeface="+mn-lt"/>
                <a:ea typeface="+mn-ea"/>
                <a:cs typeface="+mn-cs"/>
              </a:rPr>
              <a:t> BA.1 at 0.24 </a:t>
            </a:r>
            <a:r>
              <a:rPr lang="es-ES" sz="1200" b="0" kern="1200" dirty="0" err="1">
                <a:solidFill>
                  <a:schemeClr val="tx1"/>
                </a:solidFill>
                <a:effectLst/>
                <a:latin typeface="+mn-lt"/>
                <a:ea typeface="+mn-ea"/>
                <a:cs typeface="+mn-cs"/>
              </a:rPr>
              <a:t>wk</a:t>
            </a:r>
            <a:r>
              <a:rPr lang="es-ES" sz="1200" b="0" kern="1200" dirty="0">
                <a:solidFill>
                  <a:schemeClr val="tx1"/>
                </a:solidFill>
                <a:effectLst/>
                <a:latin typeface="+mn-lt"/>
                <a:ea typeface="+mn-ea"/>
                <a:cs typeface="+mn-cs"/>
              </a:rPr>
              <a:t>^-1,</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and BA.2 at </a:t>
            </a:r>
            <a:r>
              <a:rPr lang="es-ES" sz="1200" b="0" kern="1200" dirty="0" err="1">
                <a:solidFill>
                  <a:schemeClr val="tx1"/>
                </a:solidFill>
                <a:effectLst/>
                <a:latin typeface="+mn-lt"/>
                <a:ea typeface="+mn-ea"/>
                <a:cs typeface="+mn-cs"/>
              </a:rPr>
              <a:t>only</a:t>
            </a:r>
            <a:r>
              <a:rPr lang="es-ES" sz="1200" b="0" kern="1200" dirty="0">
                <a:solidFill>
                  <a:schemeClr val="tx1"/>
                </a:solidFill>
                <a:effectLst/>
                <a:latin typeface="+mn-lt"/>
                <a:ea typeface="+mn-ea"/>
                <a:cs typeface="+mn-cs"/>
              </a:rPr>
              <a:t> 0.20 </a:t>
            </a:r>
            <a:r>
              <a:rPr lang="es-ES" sz="1200" b="0" kern="1200" dirty="0" err="1">
                <a:solidFill>
                  <a:schemeClr val="tx1"/>
                </a:solidFill>
                <a:effectLst/>
                <a:latin typeface="+mn-lt"/>
                <a:ea typeface="+mn-ea"/>
                <a:cs typeface="+mn-cs"/>
              </a:rPr>
              <a:t>wk</a:t>
            </a:r>
            <a:r>
              <a:rPr lang="es-ES" sz="1200" b="0" kern="1200" dirty="0">
                <a:solidFill>
                  <a:schemeClr val="tx1"/>
                </a:solidFill>
                <a:effectLst/>
                <a:latin typeface="+mn-lt"/>
                <a:ea typeface="+mn-ea"/>
                <a:cs typeface="+mn-cs"/>
              </a:rPr>
              <a:t>^-1.</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These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findings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underscore</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key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insight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macroscopic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rate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reflects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not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just</a:t>
            </a:r>
            <a:r>
              <a:rPr lang="es-ES" sz="1200" b="0" kern="1200" dirty="0">
                <a:solidFill>
                  <a:schemeClr val="tx1"/>
                </a:solidFill>
                <a:effectLst/>
                <a:latin typeface="+mn-lt"/>
                <a:ea typeface="+mn-ea"/>
                <a:cs typeface="+mn-cs"/>
              </a:rPr>
              <a:t> intra-</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but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also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punctuated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effects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replacements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When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markedly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higher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loads</a:t>
            </a:r>
            <a:r>
              <a:rPr lang="es-ES" sz="1200" b="0" kern="1200" dirty="0">
                <a:solidFill>
                  <a:schemeClr val="tx1"/>
                </a:solidFill>
                <a:effectLst/>
                <a:latin typeface="+mn-lt"/>
                <a:ea typeface="+mn-ea"/>
                <a:cs typeface="+mn-cs"/>
              </a:rPr>
              <a:t> emerge, </a:t>
            </a:r>
            <a:r>
              <a:rPr lang="es-ES" sz="1200" b="0" kern="1200" dirty="0" err="1">
                <a:solidFill>
                  <a:schemeClr val="tx1"/>
                </a:solidFill>
                <a:effectLst/>
                <a:latin typeface="+mn-lt"/>
                <a:ea typeface="+mn-ea"/>
                <a:cs typeface="+mn-cs"/>
              </a:rPr>
              <a:t>they</a:t>
            </a:r>
            <a:r>
              <a:rPr lang="es-ES" sz="1200" b="0" kern="1200" dirty="0">
                <a:solidFill>
                  <a:schemeClr val="tx1"/>
                </a:solidFill>
                <a:effectLst/>
                <a:latin typeface="+mn-lt"/>
                <a:ea typeface="+mn-ea"/>
                <a:cs typeface="+mn-cs"/>
              </a:rPr>
              <a:t> cause </a:t>
            </a:r>
            <a:r>
              <a:rPr lang="es-ES" sz="1200" b="0" kern="1200" dirty="0" err="1">
                <a:solidFill>
                  <a:schemeClr val="tx1"/>
                </a:solidFill>
                <a:effectLst/>
                <a:latin typeface="+mn-lt"/>
                <a:ea typeface="+mn-ea"/>
                <a:cs typeface="+mn-cs"/>
              </a:rPr>
              <a:t>jumps</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overall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count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artificially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inflating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global </a:t>
            </a:r>
            <a:r>
              <a:rPr lang="es-ES" sz="1200" b="0" kern="1200" dirty="0" err="1">
                <a:solidFill>
                  <a:schemeClr val="tx1"/>
                </a:solidFill>
                <a:effectLst/>
                <a:latin typeface="+mn-lt"/>
                <a:ea typeface="+mn-ea"/>
                <a:cs typeface="+mn-cs"/>
              </a:rPr>
              <a:t>rate</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analysis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supports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notion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reset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each</a:t>
            </a:r>
            <a:r>
              <a:rPr lang="es-ES" sz="1200" b="0" kern="1200" dirty="0">
                <a:solidFill>
                  <a:schemeClr val="tx1"/>
                </a:solidFill>
                <a:effectLst/>
                <a:latin typeface="+mn-lt"/>
                <a:ea typeface="+mn-ea"/>
                <a:cs typeface="+mn-cs"/>
              </a:rPr>
              <a:t> new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further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motivates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 as </a:t>
            </a:r>
            <a:r>
              <a:rPr lang="es-ES" sz="1200" b="0" kern="1200" dirty="0" err="1">
                <a:solidFill>
                  <a:schemeClr val="tx1"/>
                </a:solidFill>
                <a:effectLst/>
                <a:latin typeface="+mn-lt"/>
                <a:ea typeface="+mn-ea"/>
                <a:cs typeface="+mn-cs"/>
              </a:rPr>
              <a:t>variant-dependent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diffusion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rather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than</a:t>
            </a:r>
            <a:r>
              <a:rPr lang="es-ES" sz="1200" b="0" kern="1200" dirty="0">
                <a:solidFill>
                  <a:schemeClr val="tx1"/>
                </a:solidFill>
                <a:effectLst/>
                <a:latin typeface="+mn-lt"/>
                <a:ea typeface="+mn-ea"/>
                <a:cs typeface="+mn-cs"/>
              </a:rPr>
              <a:t> a single, </a:t>
            </a:r>
            <a:r>
              <a:rPr lang="es-ES" sz="1200" b="0" kern="1200" dirty="0" err="1">
                <a:solidFill>
                  <a:schemeClr val="tx1"/>
                </a:solidFill>
                <a:effectLst/>
                <a:latin typeface="+mn-lt"/>
                <a:ea typeface="+mn-ea"/>
                <a:cs typeface="+mn-cs"/>
              </a:rPr>
              <a:t>homogeneous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process</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When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looking</a:t>
            </a:r>
            <a:r>
              <a:rPr lang="es-ES" sz="1200" b="0" kern="1200" dirty="0">
                <a:solidFill>
                  <a:schemeClr val="tx1"/>
                </a:solidFill>
                <a:effectLst/>
                <a:latin typeface="+mn-lt"/>
                <a:ea typeface="+mn-ea"/>
                <a:cs typeface="+mn-cs"/>
              </a:rPr>
              <a:t> at </a:t>
            </a:r>
            <a:r>
              <a:rPr lang="es-ES" sz="1200" b="0" kern="1200" dirty="0" err="1">
                <a:solidFill>
                  <a:schemeClr val="tx1"/>
                </a:solidFill>
                <a:effectLst/>
                <a:latin typeface="+mn-lt"/>
                <a:ea typeface="+mn-ea"/>
                <a:cs typeface="+mn-cs"/>
              </a:rPr>
              <a:t>how</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dN</a:t>
            </a:r>
            <a:r>
              <a:rPr lang="es-ES" sz="1200" b="0" kern="1200" dirty="0">
                <a:solidFill>
                  <a:schemeClr val="tx1"/>
                </a:solidFill>
                <a:effectLst/>
                <a:latin typeface="+mn-lt"/>
                <a:ea typeface="+mn-ea"/>
                <a:cs typeface="+mn-cs"/>
              </a:rPr>
              <a:t>/</a:t>
            </a:r>
            <a:r>
              <a:rPr lang="es-ES" sz="1200" b="0" kern="1200" dirty="0" err="1">
                <a:solidFill>
                  <a:schemeClr val="tx1"/>
                </a:solidFill>
                <a:effectLst/>
                <a:latin typeface="+mn-lt"/>
                <a:ea typeface="+mn-ea"/>
                <a:cs typeface="+mn-cs"/>
              </a:rPr>
              <a:t>dS</a:t>
            </a:r>
            <a:r>
              <a:rPr lang="es-ES" sz="1200" b="0" kern="1200" dirty="0">
                <a:solidFill>
                  <a:schemeClr val="tx1"/>
                </a:solidFill>
                <a:effectLst/>
                <a:latin typeface="+mn-lt"/>
                <a:ea typeface="+mn-ea"/>
                <a:cs typeface="+mn-cs"/>
              </a:rPr>
              <a:t> ratio —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ratio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nonsynonymous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synonymous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substitutions</a:t>
            </a:r>
            <a:r>
              <a:rPr lang="es-ES" sz="1200" b="0" kern="1200" dirty="0">
                <a:solidFill>
                  <a:schemeClr val="tx1"/>
                </a:solidFill>
                <a:effectLst/>
                <a:latin typeface="+mn-lt"/>
                <a:ea typeface="+mn-ea"/>
                <a:cs typeface="+mn-cs"/>
              </a:rPr>
              <a:t> per site — </a:t>
            </a:r>
            <a:r>
              <a:rPr lang="es-ES" sz="1200" b="0" kern="1200" dirty="0" err="1">
                <a:solidFill>
                  <a:schemeClr val="tx1"/>
                </a:solidFill>
                <a:effectLst/>
                <a:latin typeface="+mn-lt"/>
                <a:ea typeface="+mn-ea"/>
                <a:cs typeface="+mn-cs"/>
              </a:rPr>
              <a:t>changed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over</a:t>
            </a:r>
            <a:r>
              <a:rPr lang="es-ES" sz="1200" b="0" kern="1200" dirty="0">
                <a:solidFill>
                  <a:schemeClr val="tx1"/>
                </a:solidFill>
                <a:effectLst/>
                <a:latin typeface="+mn-lt"/>
                <a:ea typeface="+mn-ea"/>
                <a:cs typeface="+mn-cs"/>
              </a:rPr>
              <a:t> time </a:t>
            </a:r>
            <a:r>
              <a:rPr lang="es-ES" sz="1200" b="0" kern="1200" dirty="0" err="1">
                <a:solidFill>
                  <a:schemeClr val="tx1"/>
                </a:solidFill>
                <a:effectLst/>
                <a:latin typeface="+mn-lt"/>
                <a:ea typeface="+mn-ea"/>
                <a:cs typeface="+mn-cs"/>
              </a:rPr>
              <a:t>for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each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found</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consistent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downward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trend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across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all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decline </a:t>
            </a:r>
            <a:r>
              <a:rPr lang="es-ES" sz="1200" b="0" kern="1200" dirty="0" err="1">
                <a:solidFill>
                  <a:schemeClr val="tx1"/>
                </a:solidFill>
                <a:effectLst/>
                <a:latin typeface="+mn-lt"/>
                <a:ea typeface="+mn-ea"/>
                <a:cs typeface="+mn-cs"/>
              </a:rPr>
              <a:t>was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most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pronounced</a:t>
            </a:r>
            <a:r>
              <a:rPr lang="es-ES" sz="1200" b="0" kern="1200" dirty="0">
                <a:solidFill>
                  <a:schemeClr val="tx1"/>
                </a:solidFill>
                <a:effectLst/>
                <a:latin typeface="+mn-lt"/>
                <a:ea typeface="+mn-ea"/>
                <a:cs typeface="+mn-cs"/>
              </a:rPr>
              <a:t> in Delta, </a:t>
            </a:r>
            <a:r>
              <a:rPr lang="es-ES" sz="1200" b="0" kern="1200" dirty="0" err="1">
                <a:solidFill>
                  <a:schemeClr val="tx1"/>
                </a:solidFill>
                <a:effectLst/>
                <a:latin typeface="+mn-lt"/>
                <a:ea typeface="+mn-ea"/>
                <a:cs typeface="+mn-cs"/>
              </a:rPr>
              <a:t>implying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Delta </a:t>
            </a:r>
            <a:r>
              <a:rPr lang="es-ES" sz="1200" b="0" kern="1200" dirty="0" err="1">
                <a:solidFill>
                  <a:schemeClr val="tx1"/>
                </a:solidFill>
                <a:effectLst/>
                <a:latin typeface="+mn-lt"/>
                <a:ea typeface="+mn-ea"/>
                <a:cs typeface="+mn-cs"/>
              </a:rPr>
              <a:t>accumulated</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higher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proportion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synonymous</a:t>
            </a:r>
            <a:r>
              <a:rPr lang="es-ES" sz="1200" b="0" kern="1200" dirty="0">
                <a:solidFill>
                  <a:schemeClr val="tx1"/>
                </a:solidFill>
                <a:effectLst/>
                <a:latin typeface="+mn-lt"/>
                <a:ea typeface="+mn-ea"/>
                <a:cs typeface="+mn-cs"/>
              </a:rPr>
              <a:t> (i.e., neutral)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over</a:t>
            </a:r>
            <a:r>
              <a:rPr lang="es-ES" sz="1200" b="0" kern="1200" dirty="0">
                <a:solidFill>
                  <a:schemeClr val="tx1"/>
                </a:solidFill>
                <a:effectLst/>
                <a:latin typeface="+mn-lt"/>
                <a:ea typeface="+mn-ea"/>
                <a:cs typeface="+mn-cs"/>
              </a:rPr>
              <a:t> time, </a:t>
            </a:r>
            <a:r>
              <a:rPr lang="es-ES" sz="1200" b="0" kern="1200" dirty="0" err="1">
                <a:solidFill>
                  <a:schemeClr val="tx1"/>
                </a:solidFill>
                <a:effectLst/>
                <a:latin typeface="+mn-lt"/>
                <a:ea typeface="+mn-ea"/>
                <a:cs typeface="+mn-cs"/>
              </a:rPr>
              <a:t>suggesting</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less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constrained</a:t>
            </a:r>
            <a:r>
              <a:rPr lang="es-ES" sz="1200" b="0" kern="1200" dirty="0">
                <a:solidFill>
                  <a:schemeClr val="tx1"/>
                </a:solidFill>
                <a:effectLst/>
                <a:latin typeface="+mn-lt"/>
                <a:ea typeface="+mn-ea"/>
                <a:cs typeface="+mn-cs"/>
              </a:rPr>
              <a:t>, more </a:t>
            </a:r>
            <a:r>
              <a:rPr lang="es-ES" sz="1200" b="0" kern="1200" dirty="0" err="1">
                <a:solidFill>
                  <a:schemeClr val="tx1"/>
                </a:solidFill>
                <a:effectLst/>
                <a:latin typeface="+mn-lt"/>
                <a:ea typeface="+mn-ea"/>
                <a:cs typeface="+mn-cs"/>
              </a:rPr>
              <a:t>exploratory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path</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In </a:t>
            </a:r>
            <a:r>
              <a:rPr lang="es-ES" sz="1200" b="0" kern="1200" dirty="0" err="1">
                <a:solidFill>
                  <a:schemeClr val="tx1"/>
                </a:solidFill>
                <a:effectLst/>
                <a:latin typeface="+mn-lt"/>
                <a:ea typeface="+mn-ea"/>
                <a:cs typeface="+mn-cs"/>
              </a:rPr>
              <a:t>contrast</a:t>
            </a:r>
            <a:r>
              <a:rPr lang="es-ES" sz="1200" b="0" kern="1200" dirty="0">
                <a:solidFill>
                  <a:schemeClr val="tx1"/>
                </a:solidFill>
                <a:effectLst/>
                <a:latin typeface="+mn-lt"/>
                <a:ea typeface="+mn-ea"/>
                <a:cs typeface="+mn-cs"/>
              </a:rPr>
              <a:t>, Primal, Alpha, and </a:t>
            </a:r>
            <a:r>
              <a:rPr lang="es-ES" sz="1200" b="0" kern="1200" dirty="0" err="1">
                <a:solidFill>
                  <a:schemeClr val="tx1"/>
                </a:solidFill>
                <a:effectLst/>
                <a:latin typeface="+mn-lt"/>
                <a:ea typeface="+mn-ea"/>
                <a:cs typeface="+mn-cs"/>
              </a:rPr>
              <a:t>Omicron</a:t>
            </a:r>
            <a:r>
              <a:rPr lang="es-ES" sz="1200" b="0" kern="1200" dirty="0">
                <a:solidFill>
                  <a:schemeClr val="tx1"/>
                </a:solidFill>
                <a:effectLst/>
                <a:latin typeface="+mn-lt"/>
                <a:ea typeface="+mn-ea"/>
                <a:cs typeface="+mn-cs"/>
              </a:rPr>
              <a:t> BA.1, </a:t>
            </a:r>
            <a:r>
              <a:rPr lang="es-ES" sz="1200" b="0" kern="1200" dirty="0" err="1">
                <a:solidFill>
                  <a:schemeClr val="tx1"/>
                </a:solidFill>
                <a:effectLst/>
                <a:latin typeface="+mn-lt"/>
                <a:ea typeface="+mn-ea"/>
                <a:cs typeface="+mn-cs"/>
              </a:rPr>
              <a:t>exhibited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weaker</a:t>
            </a:r>
            <a:r>
              <a:rPr lang="es-ES" sz="1200" b="0" kern="1200" dirty="0">
                <a:solidFill>
                  <a:schemeClr val="tx1"/>
                </a:solidFill>
                <a:effectLst/>
                <a:latin typeface="+mn-lt"/>
                <a:ea typeface="+mn-ea"/>
                <a:cs typeface="+mn-cs"/>
              </a:rPr>
              <a:t> declines in </a:t>
            </a:r>
            <a:r>
              <a:rPr lang="es-ES" sz="1200" b="0" kern="1200" dirty="0" err="1">
                <a:solidFill>
                  <a:schemeClr val="tx1"/>
                </a:solidFill>
                <a:effectLst/>
                <a:latin typeface="+mn-lt"/>
                <a:ea typeface="+mn-ea"/>
                <a:cs typeface="+mn-cs"/>
              </a:rPr>
              <a:t>dN</a:t>
            </a:r>
            <a:r>
              <a:rPr lang="es-ES" sz="1200" b="0" kern="1200" dirty="0">
                <a:solidFill>
                  <a:schemeClr val="tx1"/>
                </a:solidFill>
                <a:effectLst/>
                <a:latin typeface="+mn-lt"/>
                <a:ea typeface="+mn-ea"/>
                <a:cs typeface="+mn-cs"/>
              </a:rPr>
              <a:t>/</a:t>
            </a:r>
            <a:r>
              <a:rPr lang="es-ES" sz="1200" b="0" kern="1200" dirty="0" err="1">
                <a:solidFill>
                  <a:schemeClr val="tx1"/>
                </a:solidFill>
                <a:effectLst/>
                <a:latin typeface="+mn-lt"/>
                <a:ea typeface="+mn-ea"/>
                <a:cs typeface="+mn-cs"/>
              </a:rPr>
              <a:t>dS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suggests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were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under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stronger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functional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constraints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likely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due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impact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nonsynonymous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deleterious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selectively</a:t>
            </a:r>
            <a:r>
              <a:rPr lang="es-ES" sz="1200" b="0" kern="1200" dirty="0">
                <a:solidFill>
                  <a:schemeClr val="tx1"/>
                </a:solidFill>
                <a:effectLst/>
                <a:latin typeface="+mn-lt"/>
                <a:ea typeface="+mn-ea"/>
                <a:cs typeface="+mn-cs"/>
              </a:rPr>
              <a:t> neutral </a:t>
            </a:r>
            <a:r>
              <a:rPr lang="es-ES" sz="1200" b="0" kern="1200" dirty="0" err="1">
                <a:solidFill>
                  <a:schemeClr val="tx1"/>
                </a:solidFill>
                <a:effectLst/>
                <a:latin typeface="+mn-lt"/>
                <a:ea typeface="+mn-ea"/>
                <a:cs typeface="+mn-cs"/>
              </a:rPr>
              <a:t>but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constrained</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Thus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selection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pressures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stochastic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motion</a:t>
            </a:r>
            <a:r>
              <a:rPr lang="es-ES" sz="1200" b="0" kern="1200" dirty="0">
                <a:solidFill>
                  <a:schemeClr val="tx1"/>
                </a:solidFill>
                <a:effectLst/>
                <a:latin typeface="+mn-lt"/>
                <a:ea typeface="+mn-ea"/>
                <a:cs typeface="+mn-cs"/>
              </a:rPr>
              <a:t> are </a:t>
            </a:r>
            <a:r>
              <a:rPr lang="es-ES" sz="1200" b="0" kern="1200" dirty="0" err="1">
                <a:solidFill>
                  <a:schemeClr val="tx1"/>
                </a:solidFill>
                <a:effectLst/>
                <a:latin typeface="+mn-lt"/>
                <a:ea typeface="+mn-ea"/>
                <a:cs typeface="+mn-cs"/>
              </a:rPr>
              <a:t>closely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intertwined</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shaping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variant-specific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trajectories</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When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looking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observation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non-linear </a:t>
            </a:r>
            <a:r>
              <a:rPr lang="es-ES" sz="1200" b="0" kern="1200" dirty="0" err="1">
                <a:solidFill>
                  <a:schemeClr val="tx1"/>
                </a:solidFill>
                <a:effectLst/>
                <a:latin typeface="+mn-lt"/>
                <a:ea typeface="+mn-ea"/>
                <a:cs typeface="+mn-cs"/>
              </a:rPr>
              <a:t>patterns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suggests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molecular </a:t>
            </a:r>
            <a:r>
              <a:rPr lang="es-ES" sz="1200" b="0" kern="1200" dirty="0" err="1">
                <a:solidFill>
                  <a:schemeClr val="tx1"/>
                </a:solidFill>
                <a:effectLst/>
                <a:latin typeface="+mn-lt"/>
                <a:ea typeface="+mn-ea"/>
                <a:cs typeface="+mn-cs"/>
              </a:rPr>
              <a:t>clock</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hypothesis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not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uniform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across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variants</a:t>
            </a:r>
            <a:r>
              <a:rPr lang="es-ES" sz="1200" b="0" kern="1200" dirty="0">
                <a:solidFill>
                  <a:schemeClr val="tx1"/>
                </a:solidFill>
                <a:effectLst/>
                <a:latin typeface="+mn-lt"/>
                <a:ea typeface="+mn-ea"/>
                <a:cs typeface="+mn-cs"/>
              </a:rPr>
              <a:t>.</a:t>
            </a:r>
          </a:p>
          <a:p>
            <a:endParaRPr lang="es-ES" dirty="0"/>
          </a:p>
        </p:txBody>
      </p:sp>
      <p:sp>
        <p:nvSpPr>
          <p:cNvPr id="4" name="Marcador de número de diapositiva 3">
            <a:extLst>
              <a:ext uri="{FF2B5EF4-FFF2-40B4-BE49-F238E27FC236}">
                <a16:creationId xmlns:a16="http://schemas.microsoft.com/office/drawing/2014/main" id="{57831941-80F4-D0B5-FC1B-D9728B6EFAF2}"/>
              </a:ext>
            </a:extLst>
          </p:cNvPr>
          <p:cNvSpPr>
            <a:spLocks noGrp="1"/>
          </p:cNvSpPr>
          <p:nvPr>
            <p:ph type="sldNum" sz="quarter" idx="5"/>
          </p:nvPr>
        </p:nvSpPr>
        <p:spPr/>
        <p:txBody>
          <a:bodyPr/>
          <a:lstStyle/>
          <a:p>
            <a:fld id="{20EA8D17-3153-6E45-B050-1CDA1443AA8A}" type="slidenum">
              <a:rPr lang="es-ES" smtClean="0"/>
              <a:t>36</a:t>
            </a:fld>
            <a:endParaRPr lang="es-ES"/>
          </a:p>
        </p:txBody>
      </p:sp>
    </p:spTree>
    <p:extLst>
      <p:ext uri="{BB962C8B-B14F-4D97-AF65-F5344CB8AC3E}">
        <p14:creationId xmlns:p14="http://schemas.microsoft.com/office/powerpoint/2010/main" val="181126678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2A3133-8AB8-E51E-8B9F-099D2E8A958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7F40A5E-7F2F-106D-020D-86A2C8287BD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D5AE0AE-238B-8ADA-5622-37AE381378A0}"/>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66FED47-64C5-FC70-15E7-53AFA0FB5236}"/>
              </a:ext>
            </a:extLst>
          </p:cNvPr>
          <p:cNvSpPr>
            <a:spLocks noGrp="1"/>
          </p:cNvSpPr>
          <p:nvPr>
            <p:ph type="sldNum" sz="quarter" idx="5"/>
          </p:nvPr>
        </p:nvSpPr>
        <p:spPr/>
        <p:txBody>
          <a:bodyPr/>
          <a:lstStyle/>
          <a:p>
            <a:fld id="{20EA8D17-3153-6E45-B050-1CDA1443AA8A}" type="slidenum">
              <a:rPr lang="es-ES" smtClean="0"/>
              <a:t>37</a:t>
            </a:fld>
            <a:endParaRPr lang="es-ES"/>
          </a:p>
        </p:txBody>
      </p:sp>
    </p:spTree>
    <p:extLst>
      <p:ext uri="{BB962C8B-B14F-4D97-AF65-F5344CB8AC3E}">
        <p14:creationId xmlns:p14="http://schemas.microsoft.com/office/powerpoint/2010/main" val="22553775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F3B739-1AD4-1BEF-7622-3E8F51D4C11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CB62174-7896-AA0A-4361-6EF29248D5F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85EAE37-C206-0929-9754-43EAE384DAC6}"/>
              </a:ext>
            </a:extLst>
          </p:cNvPr>
          <p:cNvSpPr>
            <a:spLocks noGrp="1"/>
          </p:cNvSpPr>
          <p:nvPr>
            <p:ph type="body" idx="1"/>
          </p:nvPr>
        </p:nvSpPr>
        <p:spPr/>
        <p:txBody>
          <a:bodyPr/>
          <a:lstStyle/>
          <a:p>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Poisson </a:t>
            </a:r>
            <a:r>
              <a:rPr lang="es-ES" sz="1200" b="0" kern="1200" dirty="0" err="1">
                <a:solidFill>
                  <a:schemeClr val="tx1"/>
                </a:solidFill>
                <a:effectLst/>
                <a:latin typeface="+mn-lt"/>
                <a:ea typeface="+mn-ea"/>
                <a:cs typeface="+mn-cs"/>
              </a:rPr>
              <a:t>process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accumulation</a:t>
            </a:r>
            <a:r>
              <a:rPr lang="es-ES" sz="1200" b="0" kern="1200" dirty="0">
                <a:solidFill>
                  <a:schemeClr val="tx1"/>
                </a:solidFill>
                <a:effectLst/>
                <a:latin typeface="+mn-lt"/>
                <a:ea typeface="+mn-ea"/>
                <a:cs typeface="+mn-cs"/>
              </a:rPr>
              <a:t> as a series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discrete </a:t>
            </a:r>
            <a:r>
              <a:rPr lang="es-ES" sz="1200" b="0" kern="1200" dirty="0" err="1">
                <a:solidFill>
                  <a:schemeClr val="tx1"/>
                </a:solidFill>
                <a:effectLst/>
                <a:latin typeface="+mn-lt"/>
                <a:ea typeface="+mn-ea"/>
                <a:cs typeface="+mn-cs"/>
              </a:rPr>
              <a:t>events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while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Brownian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provides</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continuous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approximation</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both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variance</a:t>
            </a:r>
            <a:r>
              <a:rPr lang="es-ES" sz="1200" b="0" kern="1200" dirty="0">
                <a:solidFill>
                  <a:schemeClr val="tx1"/>
                </a:solidFill>
                <a:effectLst/>
                <a:latin typeface="+mn-lt"/>
                <a:ea typeface="+mn-ea"/>
                <a:cs typeface="+mn-cs"/>
              </a:rPr>
              <a:t> and mean </a:t>
            </a:r>
            <a:r>
              <a:rPr lang="es-ES" sz="1200" b="0" kern="1200" dirty="0" err="1">
                <a:solidFill>
                  <a:schemeClr val="tx1"/>
                </a:solidFill>
                <a:effectLst/>
                <a:latin typeface="+mn-lt"/>
                <a:ea typeface="+mn-ea"/>
                <a:cs typeface="+mn-cs"/>
              </a:rPr>
              <a:t>scale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linearly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time (</a:t>
            </a:r>
            <a:r>
              <a:rPr lang="es-ES" sz="1200" b="0" kern="1200" dirty="0" err="1">
                <a:solidFill>
                  <a:schemeClr val="tx1"/>
                </a:solidFill>
                <a:effectLst/>
                <a:latin typeface="+mn-lt"/>
                <a:ea typeface="+mn-ea"/>
                <a:cs typeface="+mn-cs"/>
              </a:rPr>
              <a:t>dispersion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index</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1). </a:t>
            </a:r>
            <a:r>
              <a:rPr lang="es-ES" sz="1200" b="0" kern="1200" dirty="0" err="1">
                <a:solidFill>
                  <a:schemeClr val="tx1"/>
                </a:solidFill>
                <a:effectLst/>
                <a:latin typeface="+mn-lt"/>
                <a:ea typeface="+mn-ea"/>
                <a:cs typeface="+mn-cs"/>
              </a:rPr>
              <a:t>However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empirical</a:t>
            </a:r>
            <a:r>
              <a:rPr lang="es-ES" sz="1200" b="0" kern="1200" dirty="0">
                <a:solidFill>
                  <a:schemeClr val="tx1"/>
                </a:solidFill>
                <a:effectLst/>
                <a:latin typeface="+mn-lt"/>
                <a:ea typeface="+mn-ea"/>
                <a:cs typeface="+mn-cs"/>
              </a:rPr>
              <a:t> data </a:t>
            </a:r>
            <a:r>
              <a:rPr lang="es-ES" sz="1200" b="0" kern="1200" dirty="0" err="1">
                <a:solidFill>
                  <a:schemeClr val="tx1"/>
                </a:solidFill>
                <a:effectLst/>
                <a:latin typeface="+mn-lt"/>
                <a:ea typeface="+mn-ea"/>
                <a:cs typeface="+mn-cs"/>
              </a:rPr>
              <a:t>often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deviate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from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these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predictions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motivating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need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a:t>
            </a:r>
            <a:r>
              <a:rPr lang="es-ES" sz="1200" b="0" kern="1200" dirty="0">
                <a:solidFill>
                  <a:schemeClr val="tx1"/>
                </a:solidFill>
                <a:effectLst/>
                <a:latin typeface="+mn-lt"/>
                <a:ea typeface="+mn-ea"/>
                <a:cs typeface="+mn-cs"/>
              </a:rPr>
              <a:t> more flexible </a:t>
            </a:r>
            <a:r>
              <a:rPr lang="es-ES" sz="1200" b="0" kern="1200" dirty="0" err="1">
                <a:solidFill>
                  <a:schemeClr val="tx1"/>
                </a:solidFill>
                <a:effectLst/>
                <a:latin typeface="+mn-lt"/>
                <a:ea typeface="+mn-ea"/>
                <a:cs typeface="+mn-cs"/>
              </a:rPr>
              <a:t>models</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Anomalous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diffusion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characterized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scales</a:t>
            </a:r>
            <a:r>
              <a:rPr lang="es-ES" sz="1200" b="0" kern="1200" dirty="0">
                <a:solidFill>
                  <a:schemeClr val="tx1"/>
                </a:solidFill>
                <a:effectLst/>
                <a:latin typeface="+mn-lt"/>
                <a:ea typeface="+mn-ea"/>
                <a:cs typeface="+mn-cs"/>
              </a:rPr>
              <a:t> as $t^\</a:t>
            </a:r>
            <a:r>
              <a:rPr lang="es-ES" sz="1200" b="0" kern="1200" dirty="0" err="1">
                <a:solidFill>
                  <a:schemeClr val="tx1"/>
                </a:solidFill>
                <a:effectLst/>
                <a:latin typeface="+mn-lt"/>
                <a:ea typeface="+mn-ea"/>
                <a:cs typeface="+mn-cs"/>
              </a:rPr>
              <a:t>alpha</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where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alpha</a:t>
            </a:r>
            <a:r>
              <a:rPr lang="es-ES" sz="1200" b="0" kern="1200" dirty="0">
                <a:solidFill>
                  <a:schemeClr val="tx1"/>
                </a:solidFill>
                <a:effectLst/>
                <a:latin typeface="+mn-lt"/>
                <a:ea typeface="+mn-ea"/>
                <a:cs typeface="+mn-cs"/>
              </a:rPr>
              <a:t>$ can </a:t>
            </a:r>
            <a:r>
              <a:rPr lang="es-ES" sz="1200" b="0" kern="1200" dirty="0" err="1">
                <a:solidFill>
                  <a:schemeClr val="tx1"/>
                </a:solidFill>
                <a:effectLst/>
                <a:latin typeface="+mn-lt"/>
                <a:ea typeface="+mn-ea"/>
                <a:cs typeface="+mn-cs"/>
              </a:rPr>
              <a:t>differ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from</a:t>
            </a:r>
            <a:r>
              <a:rPr lang="es-ES" sz="1200" b="0" kern="1200" dirty="0">
                <a:solidFill>
                  <a:schemeClr val="tx1"/>
                </a:solidFill>
                <a:effectLst/>
                <a:latin typeface="+mn-lt"/>
                <a:ea typeface="+mn-ea"/>
                <a:cs typeface="+mn-cs"/>
              </a:rPr>
              <a:t> 1.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achieve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definition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we</a:t>
            </a:r>
            <a:r>
              <a:rPr lang="es-ES" sz="1200" b="0" kern="1200" dirty="0">
                <a:solidFill>
                  <a:schemeClr val="tx1"/>
                </a:solidFill>
                <a:effectLst/>
                <a:latin typeface="+mn-lt"/>
                <a:ea typeface="+mn-ea"/>
                <a:cs typeface="+mn-cs"/>
              </a:rPr>
              <a:t> use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Fractional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Brownian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provides</a:t>
            </a:r>
            <a:r>
              <a:rPr lang="es-ES" sz="1200" b="0" kern="1200" dirty="0">
                <a:solidFill>
                  <a:schemeClr val="tx1"/>
                </a:solidFill>
                <a:effectLst/>
                <a:latin typeface="+mn-lt"/>
                <a:ea typeface="+mn-ea"/>
                <a:cs typeface="+mn-cs"/>
              </a:rPr>
              <a:t> a more </a:t>
            </a:r>
            <a:r>
              <a:rPr lang="es-ES" sz="1200" b="0" kern="1200" dirty="0" err="1">
                <a:solidFill>
                  <a:schemeClr val="tx1"/>
                </a:solidFill>
                <a:effectLst/>
                <a:latin typeface="+mn-lt"/>
                <a:ea typeface="+mn-ea"/>
                <a:cs typeface="+mn-cs"/>
              </a:rPr>
              <a:t>accurate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description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observed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dynamics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diffusion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exponent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alpha</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quantifies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degree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deviation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from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classical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Brownian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subdiffusion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alpha</a:t>
            </a:r>
            <a:r>
              <a:rPr lang="es-ES" sz="1200" b="0" kern="1200" dirty="0">
                <a:solidFill>
                  <a:schemeClr val="tx1"/>
                </a:solidFill>
                <a:effectLst/>
                <a:latin typeface="+mn-lt"/>
                <a:ea typeface="+mn-ea"/>
                <a:cs typeface="+mn-cs"/>
              </a:rPr>
              <a:t> &lt; 1$) and </a:t>
            </a:r>
            <a:r>
              <a:rPr lang="es-ES" sz="1200" b="0" kern="1200" dirty="0" err="1">
                <a:solidFill>
                  <a:schemeClr val="tx1"/>
                </a:solidFill>
                <a:effectLst/>
                <a:latin typeface="+mn-lt"/>
                <a:ea typeface="+mn-ea"/>
                <a:cs typeface="+mn-cs"/>
              </a:rPr>
              <a:t>superdiffusion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alpha</a:t>
            </a:r>
            <a:r>
              <a:rPr lang="es-ES" sz="1200" b="0" kern="1200" dirty="0">
                <a:solidFill>
                  <a:schemeClr val="tx1"/>
                </a:solidFill>
                <a:effectLst/>
                <a:latin typeface="+mn-lt"/>
                <a:ea typeface="+mn-ea"/>
                <a:cs typeface="+mn-cs"/>
              </a:rPr>
              <a:t> &gt; 1$) </a:t>
            </a:r>
            <a:r>
              <a:rPr lang="es-ES" sz="1200" b="0" kern="1200" dirty="0" err="1">
                <a:solidFill>
                  <a:schemeClr val="tx1"/>
                </a:solidFill>
                <a:effectLst/>
                <a:latin typeface="+mn-lt"/>
                <a:ea typeface="+mn-ea"/>
                <a:cs typeface="+mn-cs"/>
              </a:rPr>
              <a:t>observed</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different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dynamics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observed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differ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substantially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depending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suggesting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long-range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dependencies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structural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constraints</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process</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Primal, Alpha and </a:t>
            </a:r>
            <a:r>
              <a:rPr lang="es-ES" sz="1200" b="0" kern="1200" dirty="0" err="1">
                <a:solidFill>
                  <a:schemeClr val="tx1"/>
                </a:solidFill>
                <a:effectLst/>
                <a:latin typeface="+mn-lt"/>
                <a:ea typeface="+mn-ea"/>
                <a:cs typeface="+mn-cs"/>
              </a:rPr>
              <a:t>Omicron</a:t>
            </a:r>
            <a:r>
              <a:rPr lang="es-ES" sz="1200" b="0" kern="1200" dirty="0">
                <a:solidFill>
                  <a:schemeClr val="tx1"/>
                </a:solidFill>
                <a:effectLst/>
                <a:latin typeface="+mn-lt"/>
                <a:ea typeface="+mn-ea"/>
                <a:cs typeface="+mn-cs"/>
              </a:rPr>
              <a:t> show </a:t>
            </a:r>
            <a:r>
              <a:rPr lang="es-ES" sz="1200" b="0" kern="1200" dirty="0" err="1">
                <a:solidFill>
                  <a:schemeClr val="tx1"/>
                </a:solidFill>
                <a:effectLst/>
                <a:latin typeface="+mn-lt"/>
                <a:ea typeface="+mn-ea"/>
                <a:cs typeface="+mn-cs"/>
              </a:rPr>
              <a:t>subdiffusive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behavior</a:t>
            </a:r>
            <a:r>
              <a:rPr lang="es-ES" sz="1200" b="0" kern="1200" dirty="0">
                <a:solidFill>
                  <a:schemeClr val="tx1"/>
                </a:solidFill>
                <a:effectLst/>
                <a:latin typeface="+mn-lt"/>
                <a:ea typeface="+mn-ea"/>
                <a:cs typeface="+mn-cs"/>
              </a:rPr>
              <a:t> — </a:t>
            </a:r>
            <a:r>
              <a:rPr lang="es-ES" sz="1200" b="0" kern="1200" dirty="0" err="1">
                <a:solidFill>
                  <a:schemeClr val="tx1"/>
                </a:solidFill>
                <a:effectLst/>
                <a:latin typeface="+mn-lt"/>
                <a:ea typeface="+mn-ea"/>
                <a:cs typeface="+mn-cs"/>
              </a:rPr>
              <a:t>where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accumulate</a:t>
            </a:r>
            <a:r>
              <a:rPr lang="es-ES" sz="1200" b="0" kern="1200" dirty="0">
                <a:solidFill>
                  <a:schemeClr val="tx1"/>
                </a:solidFill>
                <a:effectLst/>
                <a:latin typeface="+mn-lt"/>
                <a:ea typeface="+mn-ea"/>
                <a:cs typeface="+mn-cs"/>
              </a:rPr>
              <a:t> more </a:t>
            </a:r>
            <a:r>
              <a:rPr lang="es-ES" sz="1200" b="0" kern="1200" dirty="0" err="1">
                <a:solidFill>
                  <a:schemeClr val="tx1"/>
                </a:solidFill>
                <a:effectLst/>
                <a:latin typeface="+mn-lt"/>
                <a:ea typeface="+mn-ea"/>
                <a:cs typeface="+mn-cs"/>
              </a:rPr>
              <a:t>slowly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under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Brownian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suggesting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constraint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saturation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near</a:t>
            </a:r>
            <a:r>
              <a:rPr lang="es-ES" sz="1200" b="0" kern="1200" dirty="0">
                <a:solidFill>
                  <a:schemeClr val="tx1"/>
                </a:solidFill>
                <a:effectLst/>
                <a:latin typeface="+mn-lt"/>
                <a:ea typeface="+mn-ea"/>
                <a:cs typeface="+mn-cs"/>
              </a:rPr>
              <a:t> a fitness </a:t>
            </a:r>
            <a:r>
              <a:rPr lang="es-ES" sz="1200" b="0" kern="1200" dirty="0" err="1">
                <a:solidFill>
                  <a:schemeClr val="tx1"/>
                </a:solidFill>
                <a:effectLst/>
                <a:latin typeface="+mn-lt"/>
                <a:ea typeface="+mn-ea"/>
                <a:cs typeface="+mn-cs"/>
              </a:rPr>
              <a:t>peak</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In </a:t>
            </a:r>
            <a:r>
              <a:rPr lang="es-ES" sz="1200" b="0" kern="1200" dirty="0" err="1">
                <a:solidFill>
                  <a:schemeClr val="tx1"/>
                </a:solidFill>
                <a:effectLst/>
                <a:latin typeface="+mn-lt"/>
                <a:ea typeface="+mn-ea"/>
                <a:cs typeface="+mn-cs"/>
              </a:rPr>
              <a:t>contrast</a:t>
            </a:r>
            <a:r>
              <a:rPr lang="es-ES" sz="1200" b="0" kern="1200" dirty="0">
                <a:solidFill>
                  <a:schemeClr val="tx1"/>
                </a:solidFill>
                <a:effectLst/>
                <a:latin typeface="+mn-lt"/>
                <a:ea typeface="+mn-ea"/>
                <a:cs typeface="+mn-cs"/>
              </a:rPr>
              <a:t>, Delta </a:t>
            </a:r>
            <a:r>
              <a:rPr lang="es-ES" sz="1200" b="0" kern="1200" dirty="0" err="1">
                <a:solidFill>
                  <a:schemeClr val="tx1"/>
                </a:solidFill>
                <a:effectLst/>
                <a:latin typeface="+mn-lt"/>
                <a:ea typeface="+mn-ea"/>
                <a:cs typeface="+mn-cs"/>
              </a:rPr>
              <a:t>had</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diffusion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exponent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greater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than</a:t>
            </a:r>
            <a:r>
              <a:rPr lang="es-ES" sz="1200" b="0" kern="1200" dirty="0">
                <a:solidFill>
                  <a:schemeClr val="tx1"/>
                </a:solidFill>
                <a:effectLst/>
                <a:latin typeface="+mn-lt"/>
                <a:ea typeface="+mn-ea"/>
                <a:cs typeface="+mn-cs"/>
              </a:rPr>
              <a:t> 1, </a:t>
            </a:r>
            <a:r>
              <a:rPr lang="es-ES" sz="1200" b="0" kern="1200" dirty="0" err="1">
                <a:solidFill>
                  <a:schemeClr val="tx1"/>
                </a:solidFill>
                <a:effectLst/>
                <a:latin typeface="+mn-lt"/>
                <a:ea typeface="+mn-ea"/>
                <a:cs typeface="+mn-cs"/>
              </a:rPr>
              <a:t>consistent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superdiffusion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implies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Delta </a:t>
            </a:r>
            <a:r>
              <a:rPr lang="es-ES" sz="1200" b="0" kern="1200" dirty="0" err="1">
                <a:solidFill>
                  <a:schemeClr val="tx1"/>
                </a:solidFill>
                <a:effectLst/>
                <a:latin typeface="+mn-lt"/>
                <a:ea typeface="+mn-ea"/>
                <a:cs typeface="+mn-cs"/>
              </a:rPr>
              <a:t>underwent</a:t>
            </a:r>
            <a:r>
              <a:rPr lang="es-ES" sz="1200" b="0" kern="1200" dirty="0">
                <a:solidFill>
                  <a:schemeClr val="tx1"/>
                </a:solidFill>
                <a:effectLst/>
                <a:latin typeface="+mn-lt"/>
                <a:ea typeface="+mn-ea"/>
                <a:cs typeface="+mn-cs"/>
              </a:rPr>
              <a:t> a more </a:t>
            </a:r>
            <a:r>
              <a:rPr lang="es-ES" sz="1200" b="0" kern="1200" dirty="0" err="1">
                <a:solidFill>
                  <a:schemeClr val="tx1"/>
                </a:solidFill>
                <a:effectLst/>
                <a:latin typeface="+mn-lt"/>
                <a:ea typeface="+mn-ea"/>
                <a:cs typeface="+mn-cs"/>
              </a:rPr>
              <a:t>exploratory</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accelerated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trajectory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possibly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reflecting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stronger</a:t>
            </a:r>
            <a:r>
              <a:rPr lang="es-ES" sz="1200" b="0" kern="1200" dirty="0">
                <a:solidFill>
                  <a:schemeClr val="tx1"/>
                </a:solidFill>
                <a:effectLst/>
                <a:latin typeface="+mn-lt"/>
                <a:ea typeface="+mn-ea"/>
                <a:cs typeface="+mn-cs"/>
              </a:rPr>
              <a:t> adaptive </a:t>
            </a:r>
            <a:r>
              <a:rPr lang="es-ES" sz="1200" b="0" kern="1200" dirty="0" err="1">
                <a:solidFill>
                  <a:schemeClr val="tx1"/>
                </a:solidFill>
                <a:effectLst/>
                <a:latin typeface="+mn-lt"/>
                <a:ea typeface="+mn-ea"/>
                <a:cs typeface="+mn-cs"/>
              </a:rPr>
              <a:t>forces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looser</a:t>
            </a:r>
            <a:r>
              <a:rPr lang="es-ES" sz="1200" b="0" kern="1200" dirty="0">
                <a:solidFill>
                  <a:schemeClr val="tx1"/>
                </a:solidFill>
                <a:effectLst/>
                <a:latin typeface="+mn-lt"/>
                <a:ea typeface="+mn-ea"/>
                <a:cs typeface="+mn-cs"/>
              </a:rPr>
              <a:t> selective </a:t>
            </a:r>
            <a:r>
              <a:rPr lang="es-ES" sz="1200" b="0" kern="1200" dirty="0" err="1">
                <a:solidFill>
                  <a:schemeClr val="tx1"/>
                </a:solidFill>
                <a:effectLst/>
                <a:latin typeface="+mn-lt"/>
                <a:ea typeface="+mn-ea"/>
                <a:cs typeface="+mn-cs"/>
              </a:rPr>
              <a:t>constraints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during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emergence</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Together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these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results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provide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quantitative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evidence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SARS-CoV-2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deviates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from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Poissonian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assumptions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follows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variant-specific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stochastic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regimes</a:t>
            </a:r>
            <a:r>
              <a:rPr lang="es-ES" sz="1200" b="0" kern="1200" dirty="0">
                <a:solidFill>
                  <a:schemeClr val="tx1"/>
                </a:solidFill>
                <a:effectLst/>
                <a:latin typeface="+mn-lt"/>
                <a:ea typeface="+mn-ea"/>
                <a:cs typeface="+mn-cs"/>
              </a:rPr>
              <a:t>.</a:t>
            </a:r>
          </a:p>
          <a:p>
            <a:endParaRPr lang="es-ES" dirty="0"/>
          </a:p>
          <a:p>
            <a:endParaRPr lang="es-ES" dirty="0"/>
          </a:p>
        </p:txBody>
      </p:sp>
      <p:sp>
        <p:nvSpPr>
          <p:cNvPr id="4" name="Marcador de número de diapositiva 3">
            <a:extLst>
              <a:ext uri="{FF2B5EF4-FFF2-40B4-BE49-F238E27FC236}">
                <a16:creationId xmlns:a16="http://schemas.microsoft.com/office/drawing/2014/main" id="{8F95F944-728D-583E-04B7-21AC847A2E7C}"/>
              </a:ext>
            </a:extLst>
          </p:cNvPr>
          <p:cNvSpPr>
            <a:spLocks noGrp="1"/>
          </p:cNvSpPr>
          <p:nvPr>
            <p:ph type="sldNum" sz="quarter" idx="5"/>
          </p:nvPr>
        </p:nvSpPr>
        <p:spPr/>
        <p:txBody>
          <a:bodyPr/>
          <a:lstStyle/>
          <a:p>
            <a:fld id="{20EA8D17-3153-6E45-B050-1CDA1443AA8A}" type="slidenum">
              <a:rPr lang="es-ES" smtClean="0"/>
              <a:t>38</a:t>
            </a:fld>
            <a:endParaRPr lang="es-ES"/>
          </a:p>
        </p:txBody>
      </p:sp>
    </p:spTree>
    <p:extLst>
      <p:ext uri="{BB962C8B-B14F-4D97-AF65-F5344CB8AC3E}">
        <p14:creationId xmlns:p14="http://schemas.microsoft.com/office/powerpoint/2010/main" val="28296035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BE4BA-36B6-0E53-F93A-C6F5AAE122F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7F275C3-CE2A-5F31-30D3-E6A8EB8CD52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4D02738-EE49-05F8-6784-6EF1D72FD992}"/>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F30FBBA5-B846-563C-0406-A7863A1300B9}"/>
              </a:ext>
            </a:extLst>
          </p:cNvPr>
          <p:cNvSpPr>
            <a:spLocks noGrp="1"/>
          </p:cNvSpPr>
          <p:nvPr>
            <p:ph type="sldNum" sz="quarter" idx="5"/>
          </p:nvPr>
        </p:nvSpPr>
        <p:spPr/>
        <p:txBody>
          <a:bodyPr/>
          <a:lstStyle/>
          <a:p>
            <a:fld id="{20EA8D17-3153-6E45-B050-1CDA1443AA8A}" type="slidenum">
              <a:rPr lang="es-ES" smtClean="0"/>
              <a:t>39</a:t>
            </a:fld>
            <a:endParaRPr lang="es-ES"/>
          </a:p>
        </p:txBody>
      </p:sp>
    </p:spTree>
    <p:extLst>
      <p:ext uri="{BB962C8B-B14F-4D97-AF65-F5344CB8AC3E}">
        <p14:creationId xmlns:p14="http://schemas.microsoft.com/office/powerpoint/2010/main" val="13406609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247344-D883-1FAB-B773-BFF3B0CFA1D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8B789C-8CE8-6E61-002A-B20105EB555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3678BC0-4378-B297-26C6-8D73568E8BC3}"/>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E7437C0-2C19-7308-A3F9-1C57CC3BF8A0}"/>
              </a:ext>
            </a:extLst>
          </p:cNvPr>
          <p:cNvSpPr>
            <a:spLocks noGrp="1"/>
          </p:cNvSpPr>
          <p:nvPr>
            <p:ph type="sldNum" sz="quarter" idx="5"/>
          </p:nvPr>
        </p:nvSpPr>
        <p:spPr/>
        <p:txBody>
          <a:bodyPr/>
          <a:lstStyle/>
          <a:p>
            <a:fld id="{20EA8D17-3153-6E45-B050-1CDA1443AA8A}" type="slidenum">
              <a:rPr lang="es-ES" smtClean="0"/>
              <a:t>4</a:t>
            </a:fld>
            <a:endParaRPr lang="es-ES"/>
          </a:p>
        </p:txBody>
      </p:sp>
    </p:spTree>
    <p:extLst>
      <p:ext uri="{BB962C8B-B14F-4D97-AF65-F5344CB8AC3E}">
        <p14:creationId xmlns:p14="http://schemas.microsoft.com/office/powerpoint/2010/main" val="133158922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0E27D9-2052-30D7-A26B-7F39B39190B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2EC1A63-03B7-1626-9974-EDAF8446E94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4CFAB85-9F91-2DCB-E53E-E654EBDA87E8}"/>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E7B5BDC-80A3-686C-F1C6-E4986C0E02EA}"/>
              </a:ext>
            </a:extLst>
          </p:cNvPr>
          <p:cNvSpPr>
            <a:spLocks noGrp="1"/>
          </p:cNvSpPr>
          <p:nvPr>
            <p:ph type="sldNum" sz="quarter" idx="5"/>
          </p:nvPr>
        </p:nvSpPr>
        <p:spPr/>
        <p:txBody>
          <a:bodyPr/>
          <a:lstStyle/>
          <a:p>
            <a:fld id="{20EA8D17-3153-6E45-B050-1CDA1443AA8A}" type="slidenum">
              <a:rPr lang="es-ES" smtClean="0"/>
              <a:t>40</a:t>
            </a:fld>
            <a:endParaRPr lang="es-ES"/>
          </a:p>
        </p:txBody>
      </p:sp>
    </p:spTree>
    <p:extLst>
      <p:ext uri="{BB962C8B-B14F-4D97-AF65-F5344CB8AC3E}">
        <p14:creationId xmlns:p14="http://schemas.microsoft.com/office/powerpoint/2010/main" val="36449152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8CF4EF-6159-9BF3-F98C-DA66D71B2F4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24D7F91-A858-E22B-97E0-3A6DCA467D2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EA4AB2F7-3418-8FD1-7FB0-24DABB3BE318}"/>
              </a:ext>
            </a:extLst>
          </p:cNvPr>
          <p:cNvSpPr>
            <a:spLocks noGrp="1"/>
          </p:cNvSpPr>
          <p:nvPr>
            <p:ph type="body" idx="1"/>
          </p:nvPr>
        </p:nvSpPr>
        <p:spPr/>
        <p:txBody>
          <a:bodyPr/>
          <a:lstStyle/>
          <a:p>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further</a:t>
            </a:r>
            <a:r>
              <a:rPr lang="es-ES" sz="1200" b="0" kern="1200" dirty="0">
                <a:solidFill>
                  <a:schemeClr val="tx1"/>
                </a:solidFill>
                <a:effectLst/>
                <a:latin typeface="+mn-lt"/>
                <a:ea typeface="+mn-ea"/>
                <a:cs typeface="+mn-cs"/>
              </a:rPr>
              <a:t> refine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account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discontinuities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introduced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replacement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authors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introduced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concept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reset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dispersion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index</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denoted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rho_reset</a:t>
            </a:r>
            <a:r>
              <a:rPr lang="es-ES" sz="1200" b="0" kern="1200" dirty="0">
                <a:solidFill>
                  <a:schemeClr val="tx1"/>
                </a:solidFill>
                <a:effectLst/>
                <a:latin typeface="+mn-lt"/>
                <a:ea typeface="+mn-ea"/>
                <a:cs typeface="+mn-cs"/>
              </a:rPr>
              <a:t>(t).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metric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calculates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ratio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mean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count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since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appearance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specific</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resetting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evolutionary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clock</a:t>
            </a:r>
            <a:r>
              <a:rPr lang="es-ES" sz="1200" b="0" kern="1200" dirty="0">
                <a:solidFill>
                  <a:schemeClr val="tx1"/>
                </a:solidFill>
                <a:effectLst/>
                <a:latin typeface="+mn-lt"/>
                <a:ea typeface="+mn-ea"/>
                <a:cs typeface="+mn-cs"/>
              </a:rPr>
              <a:t> at </a:t>
            </a:r>
            <a:r>
              <a:rPr lang="es-ES" sz="1200" b="0" kern="1200" dirty="0" err="1">
                <a:solidFill>
                  <a:schemeClr val="tx1"/>
                </a:solidFill>
                <a:effectLst/>
                <a:latin typeface="+mn-lt"/>
                <a:ea typeface="+mn-ea"/>
                <a:cs typeface="+mn-cs"/>
              </a:rPr>
              <a:t>each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major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emergence</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rho_reset</a:t>
            </a:r>
            <a:r>
              <a:rPr lang="es-ES" sz="1200" b="0" kern="1200" dirty="0">
                <a:solidFill>
                  <a:schemeClr val="tx1"/>
                </a:solidFill>
                <a:effectLst/>
                <a:latin typeface="+mn-lt"/>
                <a:ea typeface="+mn-ea"/>
                <a:cs typeface="+mn-cs"/>
              </a:rPr>
              <a:t>(t) = V[</a:t>
            </a:r>
            <a:r>
              <a:rPr lang="es-ES" sz="1200" b="0" kern="1200" dirty="0" err="1">
                <a:solidFill>
                  <a:schemeClr val="tx1"/>
                </a:solidFill>
                <a:effectLst/>
                <a:latin typeface="+mn-lt"/>
                <a:ea typeface="+mn-ea"/>
                <a:cs typeface="+mn-cs"/>
              </a:rPr>
              <a:t>m_v</a:t>
            </a:r>
            <a:r>
              <a:rPr lang="es-ES" sz="1200" b="0" kern="1200" dirty="0">
                <a:solidFill>
                  <a:schemeClr val="tx1"/>
                </a:solidFill>
                <a:effectLst/>
                <a:latin typeface="+mn-lt"/>
                <a:ea typeface="+mn-ea"/>
                <a:cs typeface="+mn-cs"/>
              </a:rPr>
              <a:t>(t)] / E[</a:t>
            </a:r>
            <a:r>
              <a:rPr lang="es-ES" sz="1200" b="0" kern="1200" dirty="0" err="1">
                <a:solidFill>
                  <a:schemeClr val="tx1"/>
                </a:solidFill>
                <a:effectLst/>
                <a:latin typeface="+mn-lt"/>
                <a:ea typeface="+mn-ea"/>
                <a:cs typeface="+mn-cs"/>
              </a:rPr>
              <a:t>m_v</a:t>
            </a:r>
            <a:r>
              <a:rPr lang="es-ES" sz="1200" b="0" kern="1200" dirty="0">
                <a:solidFill>
                  <a:schemeClr val="tx1"/>
                </a:solidFill>
                <a:effectLst/>
                <a:latin typeface="+mn-lt"/>
                <a:ea typeface="+mn-ea"/>
                <a:cs typeface="+mn-cs"/>
              </a:rPr>
              <a:t>(t)] - </a:t>
            </a:r>
            <a:r>
              <a:rPr lang="es-ES" sz="1200" b="0" kern="1200" dirty="0" err="1">
                <a:solidFill>
                  <a:schemeClr val="tx1"/>
                </a:solidFill>
                <a:effectLst/>
                <a:latin typeface="+mn-lt"/>
                <a:ea typeface="+mn-ea"/>
                <a:cs typeface="+mn-cs"/>
              </a:rPr>
              <a:t>mu_v</a:t>
            </a:r>
            <a:endParaRPr lang="es-ES" sz="1200" b="0" kern="1200" dirty="0">
              <a:solidFill>
                <a:schemeClr val="tx1"/>
              </a:solidFill>
              <a:effectLst/>
              <a:latin typeface="+mn-lt"/>
              <a:ea typeface="+mn-ea"/>
              <a:cs typeface="+mn-cs"/>
            </a:endParaRPr>
          </a:p>
          <a:p>
            <a:br>
              <a:rPr lang="es-ES" sz="1200" b="0" kern="1200" dirty="0">
                <a:solidFill>
                  <a:schemeClr val="tx1"/>
                </a:solidFill>
                <a:effectLst/>
                <a:latin typeface="+mn-lt"/>
                <a:ea typeface="+mn-ea"/>
                <a:cs typeface="+mn-cs"/>
              </a:rPr>
            </a:br>
            <a:r>
              <a:rPr lang="es-ES" sz="1200" b="0" kern="1200" dirty="0">
                <a:solidFill>
                  <a:schemeClr val="tx1"/>
                </a:solidFill>
                <a:effectLst/>
                <a:latin typeface="+mn-lt"/>
                <a:ea typeface="+mn-ea"/>
                <a:cs typeface="+mn-cs"/>
              </a:rPr>
              <a:t>Here, </a:t>
            </a:r>
            <a:r>
              <a:rPr lang="es-ES" sz="1200" b="0" kern="1200" dirty="0" err="1">
                <a:solidFill>
                  <a:schemeClr val="tx1"/>
                </a:solidFill>
                <a:effectLst/>
                <a:latin typeface="+mn-lt"/>
                <a:ea typeface="+mn-ea"/>
                <a:cs typeface="+mn-cs"/>
              </a:rPr>
              <a:t>m_v</a:t>
            </a:r>
            <a:r>
              <a:rPr lang="es-ES" sz="1200" b="0" kern="1200" dirty="0">
                <a:solidFill>
                  <a:schemeClr val="tx1"/>
                </a:solidFill>
                <a:effectLst/>
                <a:latin typeface="+mn-lt"/>
                <a:ea typeface="+mn-ea"/>
                <a:cs typeface="+mn-cs"/>
              </a:rPr>
              <a:t>(t)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number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mutations</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v at time t, and </a:t>
            </a:r>
            <a:r>
              <a:rPr lang="es-ES" sz="1200" b="0" kern="1200" dirty="0" err="1">
                <a:solidFill>
                  <a:schemeClr val="tx1"/>
                </a:solidFill>
                <a:effectLst/>
                <a:latin typeface="+mn-lt"/>
                <a:ea typeface="+mn-ea"/>
                <a:cs typeface="+mn-cs"/>
              </a:rPr>
              <a:t>mu_v</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count</a:t>
            </a:r>
            <a:r>
              <a:rPr lang="es-ES" sz="1200" b="0" kern="1200" dirty="0">
                <a:solidFill>
                  <a:schemeClr val="tx1"/>
                </a:solidFill>
                <a:effectLst/>
                <a:latin typeface="+mn-lt"/>
                <a:ea typeface="+mn-ea"/>
                <a:cs typeface="+mn-cs"/>
              </a:rPr>
              <a:t>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time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introduction</a:t>
            </a:r>
            <a:r>
              <a:rPr lang="es-ES" sz="1200" b="0" kern="1200" dirty="0">
                <a:solidFill>
                  <a:schemeClr val="tx1"/>
                </a:solidFill>
                <a:effectLst/>
                <a:latin typeface="+mn-lt"/>
                <a:ea typeface="+mn-ea"/>
                <a:cs typeface="+mn-cs"/>
              </a:rPr>
              <a:t> — i.e.,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new </a:t>
            </a:r>
            <a:r>
              <a:rPr lang="es-ES" sz="1200" b="0" kern="1200" dirty="0" err="1">
                <a:solidFill>
                  <a:schemeClr val="tx1"/>
                </a:solidFill>
                <a:effectLst/>
                <a:latin typeface="+mn-lt"/>
                <a:ea typeface="+mn-ea"/>
                <a:cs typeface="+mn-cs"/>
              </a:rPr>
              <a:t>origin</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When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plotted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over</a:t>
            </a:r>
            <a:r>
              <a:rPr lang="es-ES" sz="1200" b="0" kern="1200" dirty="0">
                <a:solidFill>
                  <a:schemeClr val="tx1"/>
                </a:solidFill>
                <a:effectLst/>
                <a:latin typeface="+mn-lt"/>
                <a:ea typeface="+mn-ea"/>
                <a:cs typeface="+mn-cs"/>
              </a:rPr>
              <a:t> time,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index</a:t>
            </a:r>
            <a:r>
              <a:rPr lang="es-ES" sz="1200" b="0" kern="1200" dirty="0">
                <a:solidFill>
                  <a:schemeClr val="tx1"/>
                </a:solidFill>
                <a:effectLst/>
                <a:latin typeface="+mn-lt"/>
                <a:ea typeface="+mn-ea"/>
                <a:cs typeface="+mn-cs"/>
              </a:rPr>
              <a:t> converges </a:t>
            </a:r>
            <a:r>
              <a:rPr lang="es-ES" sz="1200" b="0" kern="1200" dirty="0" err="1">
                <a:solidFill>
                  <a:schemeClr val="tx1"/>
                </a:solidFill>
                <a:effectLst/>
                <a:latin typeface="+mn-lt"/>
                <a:ea typeface="+mn-ea"/>
                <a:cs typeface="+mn-cs"/>
              </a:rPr>
              <a:t>toward</a:t>
            </a:r>
            <a:r>
              <a:rPr lang="es-ES" sz="1200" b="0" kern="1200" dirty="0">
                <a:solidFill>
                  <a:schemeClr val="tx1"/>
                </a:solidFill>
                <a:effectLst/>
                <a:latin typeface="+mn-lt"/>
                <a:ea typeface="+mn-ea"/>
                <a:cs typeface="+mn-cs"/>
              </a:rPr>
              <a:t> 1, </a:t>
            </a:r>
            <a:r>
              <a:rPr lang="es-ES" sz="1200" b="0" kern="1200" dirty="0" err="1">
                <a:solidFill>
                  <a:schemeClr val="tx1"/>
                </a:solidFill>
                <a:effectLst/>
                <a:latin typeface="+mn-lt"/>
                <a:ea typeface="+mn-ea"/>
                <a:cs typeface="+mn-cs"/>
              </a:rPr>
              <a:t>implying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mutation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dynamics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within</a:t>
            </a:r>
            <a:r>
              <a:rPr lang="es-ES" sz="1200" b="0" kern="1200" dirty="0">
                <a:solidFill>
                  <a:schemeClr val="tx1"/>
                </a:solidFill>
                <a:effectLst/>
                <a:latin typeface="+mn-lt"/>
                <a:ea typeface="+mn-ea"/>
                <a:cs typeface="+mn-cs"/>
              </a:rPr>
              <a:t> individual </a:t>
            </a:r>
            <a:r>
              <a:rPr lang="es-ES" sz="1200" b="0" kern="1200" dirty="0" err="1">
                <a:solidFill>
                  <a:schemeClr val="tx1"/>
                </a:solidFill>
                <a:effectLst/>
                <a:latin typeface="+mn-lt"/>
                <a:ea typeface="+mn-ea"/>
                <a:cs typeface="+mn-cs"/>
              </a:rPr>
              <a:t>variants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tend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behave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Poissonian</a:t>
            </a:r>
            <a:r>
              <a:rPr lang="es-ES" sz="1200" b="0" kern="1200" dirty="0">
                <a:solidFill>
                  <a:schemeClr val="tx1"/>
                </a:solidFill>
                <a:effectLst/>
                <a:latin typeface="+mn-lt"/>
                <a:ea typeface="+mn-ea"/>
                <a:cs typeface="+mn-cs"/>
              </a:rPr>
              <a:t> at </a:t>
            </a:r>
            <a:r>
              <a:rPr lang="es-ES" sz="1200" b="0" kern="1200" dirty="0" err="1">
                <a:solidFill>
                  <a:schemeClr val="tx1"/>
                </a:solidFill>
                <a:effectLst/>
                <a:latin typeface="+mn-lt"/>
                <a:ea typeface="+mn-ea"/>
                <a:cs typeface="+mn-cs"/>
              </a:rPr>
              <a:t>long</a:t>
            </a:r>
            <a:r>
              <a:rPr lang="es-ES" sz="1200" b="0" kern="1200" dirty="0">
                <a:solidFill>
                  <a:schemeClr val="tx1"/>
                </a:solidFill>
                <a:effectLst/>
                <a:latin typeface="+mn-lt"/>
                <a:ea typeface="+mn-ea"/>
                <a:cs typeface="+mn-cs"/>
              </a:rPr>
              <a:t> time </a:t>
            </a:r>
            <a:r>
              <a:rPr lang="es-ES" sz="1200" b="0" kern="1200" dirty="0" err="1">
                <a:solidFill>
                  <a:schemeClr val="tx1"/>
                </a:solidFill>
                <a:effectLst/>
                <a:latin typeface="+mn-lt"/>
                <a:ea typeface="+mn-ea"/>
                <a:cs typeface="+mn-cs"/>
              </a:rPr>
              <a:t>scales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suggests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subdiffusion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superdiffusion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transient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occurring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during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transitions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early</a:t>
            </a:r>
            <a:r>
              <a:rPr lang="es-ES" sz="1200" b="0" kern="1200" dirty="0">
                <a:solidFill>
                  <a:schemeClr val="tx1"/>
                </a:solidFill>
                <a:effectLst/>
                <a:latin typeface="+mn-lt"/>
                <a:ea typeface="+mn-ea"/>
                <a:cs typeface="+mn-cs"/>
              </a:rPr>
              <a:t> spread, and </a:t>
            </a:r>
            <a:r>
              <a:rPr lang="es-ES" sz="1200" b="0" kern="1200" dirty="0" err="1">
                <a:solidFill>
                  <a:schemeClr val="tx1"/>
                </a:solidFill>
                <a:effectLst/>
                <a:latin typeface="+mn-lt"/>
                <a:ea typeface="+mn-ea"/>
                <a:cs typeface="+mn-cs"/>
              </a:rPr>
              <a:t>settles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into</a:t>
            </a:r>
            <a:r>
              <a:rPr lang="es-ES" sz="1200" b="0" kern="1200" dirty="0">
                <a:solidFill>
                  <a:schemeClr val="tx1"/>
                </a:solidFill>
                <a:effectLst/>
                <a:latin typeface="+mn-lt"/>
                <a:ea typeface="+mn-ea"/>
                <a:cs typeface="+mn-cs"/>
              </a:rPr>
              <a:t> a more </a:t>
            </a:r>
            <a:r>
              <a:rPr lang="es-ES" sz="1200" b="0" kern="1200" dirty="0" err="1">
                <a:solidFill>
                  <a:schemeClr val="tx1"/>
                </a:solidFill>
                <a:effectLst/>
                <a:latin typeface="+mn-lt"/>
                <a:ea typeface="+mn-ea"/>
                <a:cs typeface="+mn-cs"/>
              </a:rPr>
              <a:t>homogeneous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memoryless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process</a:t>
            </a:r>
            <a:r>
              <a:rPr lang="es-ES" sz="1200" b="0" kern="1200" dirty="0">
                <a:solidFill>
                  <a:schemeClr val="tx1"/>
                </a:solidFill>
                <a:effectLst/>
                <a:latin typeface="+mn-lt"/>
                <a:ea typeface="+mn-ea"/>
                <a:cs typeface="+mn-cs"/>
              </a:rPr>
              <a:t> once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becomes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established</a:t>
            </a:r>
            <a:r>
              <a:rPr lang="es-ES" sz="1200" b="0" kern="1200" dirty="0">
                <a:solidFill>
                  <a:schemeClr val="tx1"/>
                </a:solidFill>
                <a:effectLst/>
                <a:latin typeface="+mn-lt"/>
                <a:ea typeface="+mn-ea"/>
                <a:cs typeface="+mn-cs"/>
              </a:rPr>
              <a:t>.</a:t>
            </a:r>
          </a:p>
          <a:p>
            <a:br>
              <a:rPr lang="es-ES" sz="1200" b="0" kern="1200" dirty="0">
                <a:solidFill>
                  <a:schemeClr val="tx1"/>
                </a:solidFill>
                <a:effectLst/>
                <a:latin typeface="+mn-lt"/>
                <a:ea typeface="+mn-ea"/>
                <a:cs typeface="+mn-cs"/>
              </a:rPr>
            </a:b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finding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underscores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importance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variant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turnover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explicitly</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illustrates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 global molecular </a:t>
            </a:r>
            <a:r>
              <a:rPr lang="es-ES" sz="1200" b="0" kern="1200" dirty="0" err="1">
                <a:solidFill>
                  <a:schemeClr val="tx1"/>
                </a:solidFill>
                <a:effectLst/>
                <a:latin typeface="+mn-lt"/>
                <a:ea typeface="+mn-ea"/>
                <a:cs typeface="+mn-cs"/>
              </a:rPr>
              <a:t>clock</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insufficient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capture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true multi-</a:t>
            </a:r>
            <a:r>
              <a:rPr lang="es-ES" sz="1200" b="0" kern="1200" dirty="0" err="1">
                <a:solidFill>
                  <a:schemeClr val="tx1"/>
                </a:solidFill>
                <a:effectLst/>
                <a:latin typeface="+mn-lt"/>
                <a:ea typeface="+mn-ea"/>
                <a:cs typeface="+mn-cs"/>
              </a:rPr>
              <a:t>phase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dynamics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viral </a:t>
            </a:r>
            <a:r>
              <a:rPr lang="es-ES" sz="1200" b="0" kern="1200" dirty="0" err="1">
                <a:solidFill>
                  <a:schemeClr val="tx1"/>
                </a:solidFill>
                <a:effectLst/>
                <a:latin typeface="+mn-lt"/>
                <a:ea typeface="+mn-ea"/>
                <a:cs typeface="+mn-cs"/>
              </a:rPr>
              <a:t>evolution</a:t>
            </a:r>
            <a:r>
              <a:rPr lang="es-ES" sz="1200" b="0" kern="1200" dirty="0">
                <a:solidFill>
                  <a:schemeClr val="tx1"/>
                </a:solidFill>
                <a:effectLst/>
                <a:latin typeface="+mn-lt"/>
                <a:ea typeface="+mn-ea"/>
                <a:cs typeface="+mn-cs"/>
              </a:rPr>
              <a:t>.</a:t>
            </a:r>
          </a:p>
          <a:p>
            <a:endParaRPr lang="es-ES" dirty="0"/>
          </a:p>
          <a:p>
            <a:endParaRPr lang="es-ES" dirty="0"/>
          </a:p>
        </p:txBody>
      </p:sp>
      <p:sp>
        <p:nvSpPr>
          <p:cNvPr id="4" name="Marcador de número de diapositiva 3">
            <a:extLst>
              <a:ext uri="{FF2B5EF4-FFF2-40B4-BE49-F238E27FC236}">
                <a16:creationId xmlns:a16="http://schemas.microsoft.com/office/drawing/2014/main" id="{29C5DE4B-6A52-121A-7F77-47D48A8D5FDD}"/>
              </a:ext>
            </a:extLst>
          </p:cNvPr>
          <p:cNvSpPr>
            <a:spLocks noGrp="1"/>
          </p:cNvSpPr>
          <p:nvPr>
            <p:ph type="sldNum" sz="quarter" idx="5"/>
          </p:nvPr>
        </p:nvSpPr>
        <p:spPr/>
        <p:txBody>
          <a:bodyPr/>
          <a:lstStyle/>
          <a:p>
            <a:fld id="{20EA8D17-3153-6E45-B050-1CDA1443AA8A}" type="slidenum">
              <a:rPr lang="es-ES" smtClean="0"/>
              <a:t>41</a:t>
            </a:fld>
            <a:endParaRPr lang="es-ES"/>
          </a:p>
        </p:txBody>
      </p:sp>
    </p:spTree>
    <p:extLst>
      <p:ext uri="{BB962C8B-B14F-4D97-AF65-F5344CB8AC3E}">
        <p14:creationId xmlns:p14="http://schemas.microsoft.com/office/powerpoint/2010/main" val="25556634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A789BA-AFFF-D160-A4E1-4021D4031DF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E0CC802-C707-1960-4041-029F48705F7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FA3B551-1E0A-1AF5-1708-3619328AC15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A78BA76E-FCA8-AFAD-38A2-B00888DF8802}"/>
              </a:ext>
            </a:extLst>
          </p:cNvPr>
          <p:cNvSpPr>
            <a:spLocks noGrp="1"/>
          </p:cNvSpPr>
          <p:nvPr>
            <p:ph type="sldNum" sz="quarter" idx="5"/>
          </p:nvPr>
        </p:nvSpPr>
        <p:spPr/>
        <p:txBody>
          <a:bodyPr/>
          <a:lstStyle/>
          <a:p>
            <a:fld id="{20EA8D17-3153-6E45-B050-1CDA1443AA8A}" type="slidenum">
              <a:rPr lang="es-ES" smtClean="0"/>
              <a:t>42</a:t>
            </a:fld>
            <a:endParaRPr lang="es-ES"/>
          </a:p>
        </p:txBody>
      </p:sp>
    </p:spTree>
    <p:extLst>
      <p:ext uri="{BB962C8B-B14F-4D97-AF65-F5344CB8AC3E}">
        <p14:creationId xmlns:p14="http://schemas.microsoft.com/office/powerpoint/2010/main" val="19437253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6079A6-108B-5AB5-FB02-41DCE1BB643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7227EF0-C1F9-12EA-C597-B2846D01145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AC6CFF8-D013-CD5E-885E-57D1DEB2D834}"/>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B57A33BE-4735-F722-62D8-226F6F6DC853}"/>
              </a:ext>
            </a:extLst>
          </p:cNvPr>
          <p:cNvSpPr>
            <a:spLocks noGrp="1"/>
          </p:cNvSpPr>
          <p:nvPr>
            <p:ph type="sldNum" sz="quarter" idx="5"/>
          </p:nvPr>
        </p:nvSpPr>
        <p:spPr/>
        <p:txBody>
          <a:bodyPr/>
          <a:lstStyle/>
          <a:p>
            <a:fld id="{20EA8D17-3153-6E45-B050-1CDA1443AA8A}" type="slidenum">
              <a:rPr lang="es-ES" smtClean="0"/>
              <a:t>43</a:t>
            </a:fld>
            <a:endParaRPr lang="es-ES"/>
          </a:p>
        </p:txBody>
      </p:sp>
    </p:spTree>
    <p:extLst>
      <p:ext uri="{BB962C8B-B14F-4D97-AF65-F5344CB8AC3E}">
        <p14:creationId xmlns:p14="http://schemas.microsoft.com/office/powerpoint/2010/main" val="21512332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508C25-212A-42E3-AA63-EE6129C13D9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2F41D76-0E99-6490-2ADE-3BEB2DB84A9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D0D859E-ABCE-3550-7D3B-15EDBE273A2C}"/>
              </a:ext>
            </a:extLst>
          </p:cNvPr>
          <p:cNvSpPr>
            <a:spLocks noGrp="1"/>
          </p:cNvSpPr>
          <p:nvPr>
            <p:ph type="body" idx="1"/>
          </p:nvPr>
        </p:nvSpPr>
        <p:spPr/>
        <p:txBody>
          <a:bodyPr/>
          <a:lstStyle/>
          <a:p>
            <a:r>
              <a:rPr lang="es-ES" dirty="0" err="1"/>
              <a:t>Let’s</a:t>
            </a:r>
            <a:r>
              <a:rPr lang="es-ES" dirty="0"/>
              <a:t> step </a:t>
            </a:r>
            <a:r>
              <a:rPr lang="es-ES" dirty="0" err="1"/>
              <a:t>into</a:t>
            </a:r>
            <a:r>
              <a:rPr lang="es-ES" dirty="0"/>
              <a:t> </a:t>
            </a:r>
            <a:r>
              <a:rPr lang="es-ES" b="1" dirty="0" err="1"/>
              <a:t>Chapter</a:t>
            </a:r>
            <a:r>
              <a:rPr lang="es-ES" b="1" dirty="0"/>
              <a:t> 4</a:t>
            </a:r>
            <a:r>
              <a:rPr lang="es-ES" dirty="0"/>
              <a:t>, </a:t>
            </a:r>
            <a:r>
              <a:rPr lang="es-ES" dirty="0" err="1"/>
              <a:t>where</a:t>
            </a:r>
            <a:r>
              <a:rPr lang="es-ES" dirty="0"/>
              <a:t> </a:t>
            </a:r>
            <a:r>
              <a:rPr lang="es-ES" dirty="0" err="1"/>
              <a:t>we</a:t>
            </a:r>
            <a:r>
              <a:rPr lang="es-ES" dirty="0"/>
              <a:t> </a:t>
            </a:r>
            <a:r>
              <a:rPr lang="es-ES" dirty="0" err="1"/>
              <a:t>abstract</a:t>
            </a:r>
            <a:r>
              <a:rPr lang="es-ES" dirty="0"/>
              <a:t> </a:t>
            </a:r>
            <a:r>
              <a:rPr lang="es-ES" dirty="0" err="1"/>
              <a:t>the</a:t>
            </a:r>
            <a:r>
              <a:rPr lang="es-ES" dirty="0"/>
              <a:t> </a:t>
            </a:r>
            <a:r>
              <a:rPr lang="es-ES" dirty="0" err="1"/>
              <a:t>results</a:t>
            </a:r>
            <a:r>
              <a:rPr lang="es-ES" dirty="0"/>
              <a:t> </a:t>
            </a:r>
            <a:r>
              <a:rPr lang="es-ES" dirty="0" err="1"/>
              <a:t>into</a:t>
            </a:r>
            <a:r>
              <a:rPr lang="es-ES" dirty="0"/>
              <a:t> a software.</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23433EA8-656F-B751-91A6-3F19CD4DE67F}"/>
              </a:ext>
            </a:extLst>
          </p:cNvPr>
          <p:cNvSpPr>
            <a:spLocks noGrp="1"/>
          </p:cNvSpPr>
          <p:nvPr>
            <p:ph type="sldNum" sz="quarter" idx="5"/>
          </p:nvPr>
        </p:nvSpPr>
        <p:spPr/>
        <p:txBody>
          <a:bodyPr/>
          <a:lstStyle/>
          <a:p>
            <a:fld id="{20EA8D17-3153-6E45-B050-1CDA1443AA8A}" type="slidenum">
              <a:rPr lang="es-ES" smtClean="0"/>
              <a:t>44</a:t>
            </a:fld>
            <a:endParaRPr lang="es-ES"/>
          </a:p>
        </p:txBody>
      </p:sp>
    </p:spTree>
    <p:extLst>
      <p:ext uri="{BB962C8B-B14F-4D97-AF65-F5344CB8AC3E}">
        <p14:creationId xmlns:p14="http://schemas.microsoft.com/office/powerpoint/2010/main" val="30859693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B2242-E4D3-1C83-873E-C7AB15DA24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F5CE377-549C-C4DA-6700-7D706DF67D8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86F991E-D4C3-E0D1-AED5-223C3F04E521}"/>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1D582665-460D-4EAF-BCB4-41AE6D6C5444}"/>
              </a:ext>
            </a:extLst>
          </p:cNvPr>
          <p:cNvSpPr>
            <a:spLocks noGrp="1"/>
          </p:cNvSpPr>
          <p:nvPr>
            <p:ph type="sldNum" sz="quarter" idx="5"/>
          </p:nvPr>
        </p:nvSpPr>
        <p:spPr/>
        <p:txBody>
          <a:bodyPr/>
          <a:lstStyle/>
          <a:p>
            <a:fld id="{20EA8D17-3153-6E45-B050-1CDA1443AA8A}" type="slidenum">
              <a:rPr lang="es-ES" smtClean="0"/>
              <a:t>45</a:t>
            </a:fld>
            <a:endParaRPr lang="es-ES"/>
          </a:p>
        </p:txBody>
      </p:sp>
    </p:spTree>
    <p:extLst>
      <p:ext uri="{BB962C8B-B14F-4D97-AF65-F5344CB8AC3E}">
        <p14:creationId xmlns:p14="http://schemas.microsoft.com/office/powerpoint/2010/main" val="20966163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B4D56-D9C7-9F9D-BAAB-EC721F927CB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504FEA3-54CD-4E79-4339-4B2F94459E5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0E61A9A-9334-988E-D4C5-F7430260314D}"/>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563CEA8F-7878-A3B1-EBAB-4277C61BE12F}"/>
              </a:ext>
            </a:extLst>
          </p:cNvPr>
          <p:cNvSpPr>
            <a:spLocks noGrp="1"/>
          </p:cNvSpPr>
          <p:nvPr>
            <p:ph type="sldNum" sz="quarter" idx="5"/>
          </p:nvPr>
        </p:nvSpPr>
        <p:spPr/>
        <p:txBody>
          <a:bodyPr/>
          <a:lstStyle/>
          <a:p>
            <a:fld id="{20EA8D17-3153-6E45-B050-1CDA1443AA8A}" type="slidenum">
              <a:rPr lang="es-ES" smtClean="0"/>
              <a:t>46</a:t>
            </a:fld>
            <a:endParaRPr lang="es-ES"/>
          </a:p>
        </p:txBody>
      </p:sp>
    </p:spTree>
    <p:extLst>
      <p:ext uri="{BB962C8B-B14F-4D97-AF65-F5344CB8AC3E}">
        <p14:creationId xmlns:p14="http://schemas.microsoft.com/office/powerpoint/2010/main" val="21941240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6CD07D-F0CB-D965-C138-43A97C875B9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2CA352C-5F18-265F-5BF2-301B68C0A63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6117C22-434A-A64E-32C3-88CBC997F6E8}"/>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39C8E366-48AB-DE5C-DF0B-34895DA87A6F}"/>
              </a:ext>
            </a:extLst>
          </p:cNvPr>
          <p:cNvSpPr>
            <a:spLocks noGrp="1"/>
          </p:cNvSpPr>
          <p:nvPr>
            <p:ph type="sldNum" sz="quarter" idx="5"/>
          </p:nvPr>
        </p:nvSpPr>
        <p:spPr/>
        <p:txBody>
          <a:bodyPr/>
          <a:lstStyle/>
          <a:p>
            <a:fld id="{20EA8D17-3153-6E45-B050-1CDA1443AA8A}" type="slidenum">
              <a:rPr lang="es-ES" smtClean="0"/>
              <a:t>47</a:t>
            </a:fld>
            <a:endParaRPr lang="es-ES"/>
          </a:p>
        </p:txBody>
      </p:sp>
    </p:spTree>
    <p:extLst>
      <p:ext uri="{BB962C8B-B14F-4D97-AF65-F5344CB8AC3E}">
        <p14:creationId xmlns:p14="http://schemas.microsoft.com/office/powerpoint/2010/main" val="24095028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49572A-9D58-5494-C665-1DA1AEC07C1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187C126-7EFA-E3F7-6A6D-52D152EC103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4F975FD-3648-E571-4FBD-61DD1EB229E7}"/>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4D9B0A66-EBA8-8AD9-CB4F-A1A2FC14D5C0}"/>
              </a:ext>
            </a:extLst>
          </p:cNvPr>
          <p:cNvSpPr>
            <a:spLocks noGrp="1"/>
          </p:cNvSpPr>
          <p:nvPr>
            <p:ph type="sldNum" sz="quarter" idx="5"/>
          </p:nvPr>
        </p:nvSpPr>
        <p:spPr/>
        <p:txBody>
          <a:bodyPr/>
          <a:lstStyle/>
          <a:p>
            <a:fld id="{20EA8D17-3153-6E45-B050-1CDA1443AA8A}" type="slidenum">
              <a:rPr lang="es-ES" smtClean="0"/>
              <a:t>48</a:t>
            </a:fld>
            <a:endParaRPr lang="es-ES"/>
          </a:p>
        </p:txBody>
      </p:sp>
    </p:spTree>
    <p:extLst>
      <p:ext uri="{BB962C8B-B14F-4D97-AF65-F5344CB8AC3E}">
        <p14:creationId xmlns:p14="http://schemas.microsoft.com/office/powerpoint/2010/main" val="4108528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91BD61-8BD5-5A39-B806-3EAB74667F2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959001C-CD2D-D95D-0759-EFF6C40D061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3F0C72F-6730-E95D-F43A-B04B3AD96A48}"/>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F101F09E-1D81-2B61-97B5-F2FF4F7EAEC8}"/>
              </a:ext>
            </a:extLst>
          </p:cNvPr>
          <p:cNvSpPr>
            <a:spLocks noGrp="1"/>
          </p:cNvSpPr>
          <p:nvPr>
            <p:ph type="sldNum" sz="quarter" idx="5"/>
          </p:nvPr>
        </p:nvSpPr>
        <p:spPr/>
        <p:txBody>
          <a:bodyPr/>
          <a:lstStyle/>
          <a:p>
            <a:fld id="{20EA8D17-3153-6E45-B050-1CDA1443AA8A}" type="slidenum">
              <a:rPr lang="es-ES" smtClean="0"/>
              <a:t>49</a:t>
            </a:fld>
            <a:endParaRPr lang="es-ES"/>
          </a:p>
        </p:txBody>
      </p:sp>
    </p:spTree>
    <p:extLst>
      <p:ext uri="{BB962C8B-B14F-4D97-AF65-F5344CB8AC3E}">
        <p14:creationId xmlns:p14="http://schemas.microsoft.com/office/powerpoint/2010/main" val="3841056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218A51-5B55-C378-B2EF-2FE1BC5E511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EFE58D3-AF8A-6C87-E47F-0638790E6AC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F709588-9938-2105-45BB-33F88A49BD0B}"/>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827E7DAE-41B8-88E8-EF56-75577597FD62}"/>
              </a:ext>
            </a:extLst>
          </p:cNvPr>
          <p:cNvSpPr>
            <a:spLocks noGrp="1"/>
          </p:cNvSpPr>
          <p:nvPr>
            <p:ph type="sldNum" sz="quarter" idx="5"/>
          </p:nvPr>
        </p:nvSpPr>
        <p:spPr/>
        <p:txBody>
          <a:bodyPr/>
          <a:lstStyle/>
          <a:p>
            <a:fld id="{20EA8D17-3153-6E45-B050-1CDA1443AA8A}" type="slidenum">
              <a:rPr lang="es-ES" smtClean="0"/>
              <a:t>5</a:t>
            </a:fld>
            <a:endParaRPr lang="es-ES"/>
          </a:p>
        </p:txBody>
      </p:sp>
    </p:spTree>
    <p:extLst>
      <p:ext uri="{BB962C8B-B14F-4D97-AF65-F5344CB8AC3E}">
        <p14:creationId xmlns:p14="http://schemas.microsoft.com/office/powerpoint/2010/main" val="162503523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A0F93B-9538-38EF-77E2-65F7AA96111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1D9F204-DE3D-BFC3-8A17-E37832A2D0A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1BF513C-14BA-00E5-4621-F8FB6E817B1F}"/>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4D1E39B6-CC7E-75AF-9690-F438D1E5C04E}"/>
              </a:ext>
            </a:extLst>
          </p:cNvPr>
          <p:cNvSpPr>
            <a:spLocks noGrp="1"/>
          </p:cNvSpPr>
          <p:nvPr>
            <p:ph type="sldNum" sz="quarter" idx="5"/>
          </p:nvPr>
        </p:nvSpPr>
        <p:spPr/>
        <p:txBody>
          <a:bodyPr/>
          <a:lstStyle/>
          <a:p>
            <a:fld id="{20EA8D17-3153-6E45-B050-1CDA1443AA8A}" type="slidenum">
              <a:rPr lang="es-ES" smtClean="0"/>
              <a:t>50</a:t>
            </a:fld>
            <a:endParaRPr lang="es-ES"/>
          </a:p>
        </p:txBody>
      </p:sp>
    </p:spTree>
    <p:extLst>
      <p:ext uri="{BB962C8B-B14F-4D97-AF65-F5344CB8AC3E}">
        <p14:creationId xmlns:p14="http://schemas.microsoft.com/office/powerpoint/2010/main" val="391250687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EB71CE-1AFB-3461-E750-0ED7A112465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4772605-6198-AFEE-3FFF-A242813779F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CE516331-2C44-3827-E437-AEF8F72574A4}"/>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F45D2089-01AA-2062-F845-2CC6D97CD2F5}"/>
              </a:ext>
            </a:extLst>
          </p:cNvPr>
          <p:cNvSpPr>
            <a:spLocks noGrp="1"/>
          </p:cNvSpPr>
          <p:nvPr>
            <p:ph type="sldNum" sz="quarter" idx="5"/>
          </p:nvPr>
        </p:nvSpPr>
        <p:spPr/>
        <p:txBody>
          <a:bodyPr/>
          <a:lstStyle/>
          <a:p>
            <a:fld id="{20EA8D17-3153-6E45-B050-1CDA1443AA8A}" type="slidenum">
              <a:rPr lang="es-ES" smtClean="0"/>
              <a:t>51</a:t>
            </a:fld>
            <a:endParaRPr lang="es-ES"/>
          </a:p>
        </p:txBody>
      </p:sp>
    </p:spTree>
    <p:extLst>
      <p:ext uri="{BB962C8B-B14F-4D97-AF65-F5344CB8AC3E}">
        <p14:creationId xmlns:p14="http://schemas.microsoft.com/office/powerpoint/2010/main" val="36803307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FAE49E-536F-A1C7-E11C-A75DF3E746B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06D72D45-8EE8-0A3B-09C3-172713C9723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71A81E7-4111-5313-00D6-77A625C00BDB}"/>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B23E5160-90ED-6EEB-B0A6-3C1C37E33546}"/>
              </a:ext>
            </a:extLst>
          </p:cNvPr>
          <p:cNvSpPr>
            <a:spLocks noGrp="1"/>
          </p:cNvSpPr>
          <p:nvPr>
            <p:ph type="sldNum" sz="quarter" idx="5"/>
          </p:nvPr>
        </p:nvSpPr>
        <p:spPr/>
        <p:txBody>
          <a:bodyPr/>
          <a:lstStyle/>
          <a:p>
            <a:fld id="{20EA8D17-3153-6E45-B050-1CDA1443AA8A}" type="slidenum">
              <a:rPr lang="es-ES" smtClean="0"/>
              <a:t>52</a:t>
            </a:fld>
            <a:endParaRPr lang="es-ES"/>
          </a:p>
        </p:txBody>
      </p:sp>
    </p:spTree>
    <p:extLst>
      <p:ext uri="{BB962C8B-B14F-4D97-AF65-F5344CB8AC3E}">
        <p14:creationId xmlns:p14="http://schemas.microsoft.com/office/powerpoint/2010/main" val="143964488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6992EB-6039-F595-5349-D9FCA4D6D6E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AFE652C-A767-EFC3-4FE0-9CA59A364FD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802C167-FAEA-715D-5424-F326C8A28EA1}"/>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619AB59D-41F0-32F7-5C0A-85CEFC47B43B}"/>
              </a:ext>
            </a:extLst>
          </p:cNvPr>
          <p:cNvSpPr>
            <a:spLocks noGrp="1"/>
          </p:cNvSpPr>
          <p:nvPr>
            <p:ph type="sldNum" sz="quarter" idx="5"/>
          </p:nvPr>
        </p:nvSpPr>
        <p:spPr/>
        <p:txBody>
          <a:bodyPr/>
          <a:lstStyle/>
          <a:p>
            <a:fld id="{20EA8D17-3153-6E45-B050-1CDA1443AA8A}" type="slidenum">
              <a:rPr lang="es-ES" smtClean="0"/>
              <a:t>53</a:t>
            </a:fld>
            <a:endParaRPr lang="es-ES"/>
          </a:p>
        </p:txBody>
      </p:sp>
    </p:spTree>
    <p:extLst>
      <p:ext uri="{BB962C8B-B14F-4D97-AF65-F5344CB8AC3E}">
        <p14:creationId xmlns:p14="http://schemas.microsoft.com/office/powerpoint/2010/main" val="196342606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BB9B61-4AFD-0E93-7C0B-67ECA86A2FE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6B584FC-1164-6526-2496-039A065486B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58DB139-D101-B91C-0F6E-7EB7C9481AF0}"/>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EA7AD97D-A872-9DDF-0B9D-56BAF7058D96}"/>
              </a:ext>
            </a:extLst>
          </p:cNvPr>
          <p:cNvSpPr>
            <a:spLocks noGrp="1"/>
          </p:cNvSpPr>
          <p:nvPr>
            <p:ph type="sldNum" sz="quarter" idx="5"/>
          </p:nvPr>
        </p:nvSpPr>
        <p:spPr/>
        <p:txBody>
          <a:bodyPr/>
          <a:lstStyle/>
          <a:p>
            <a:fld id="{20EA8D17-3153-6E45-B050-1CDA1443AA8A}" type="slidenum">
              <a:rPr lang="es-ES" smtClean="0"/>
              <a:t>54</a:t>
            </a:fld>
            <a:endParaRPr lang="es-ES"/>
          </a:p>
        </p:txBody>
      </p:sp>
    </p:spTree>
    <p:extLst>
      <p:ext uri="{BB962C8B-B14F-4D97-AF65-F5344CB8AC3E}">
        <p14:creationId xmlns:p14="http://schemas.microsoft.com/office/powerpoint/2010/main" val="41225184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E8952E-B706-E8BB-E248-055D7EA7104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DA8EC95-5528-BCF1-CADD-55CBC58DC39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1A4F5D9-D059-FB5F-19B6-EF5FD3D8EED5}"/>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7F65D32F-1C70-8368-843C-4D8ABC08DD4A}"/>
              </a:ext>
            </a:extLst>
          </p:cNvPr>
          <p:cNvSpPr>
            <a:spLocks noGrp="1"/>
          </p:cNvSpPr>
          <p:nvPr>
            <p:ph type="sldNum" sz="quarter" idx="5"/>
          </p:nvPr>
        </p:nvSpPr>
        <p:spPr/>
        <p:txBody>
          <a:bodyPr/>
          <a:lstStyle/>
          <a:p>
            <a:fld id="{20EA8D17-3153-6E45-B050-1CDA1443AA8A}" type="slidenum">
              <a:rPr lang="es-ES" smtClean="0"/>
              <a:t>55</a:t>
            </a:fld>
            <a:endParaRPr lang="es-ES"/>
          </a:p>
        </p:txBody>
      </p:sp>
    </p:spTree>
    <p:extLst>
      <p:ext uri="{BB962C8B-B14F-4D97-AF65-F5344CB8AC3E}">
        <p14:creationId xmlns:p14="http://schemas.microsoft.com/office/powerpoint/2010/main" val="33028757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8BD85-34A1-460B-8CD0-098C80A97E0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B6FBAB-F8DD-DF44-52E2-E9364F8F9AF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532B167-94A6-9F11-2758-311FEFB53B82}"/>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F7FEC8DA-CB20-7ADE-9C86-ED795CFDD56A}"/>
              </a:ext>
            </a:extLst>
          </p:cNvPr>
          <p:cNvSpPr>
            <a:spLocks noGrp="1"/>
          </p:cNvSpPr>
          <p:nvPr>
            <p:ph type="sldNum" sz="quarter" idx="5"/>
          </p:nvPr>
        </p:nvSpPr>
        <p:spPr/>
        <p:txBody>
          <a:bodyPr/>
          <a:lstStyle/>
          <a:p>
            <a:fld id="{20EA8D17-3153-6E45-B050-1CDA1443AA8A}" type="slidenum">
              <a:rPr lang="es-ES" smtClean="0"/>
              <a:t>56</a:t>
            </a:fld>
            <a:endParaRPr lang="es-ES"/>
          </a:p>
        </p:txBody>
      </p:sp>
    </p:spTree>
    <p:extLst>
      <p:ext uri="{BB962C8B-B14F-4D97-AF65-F5344CB8AC3E}">
        <p14:creationId xmlns:p14="http://schemas.microsoft.com/office/powerpoint/2010/main" val="21250698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FD6911-F029-99FB-2598-44999155000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117C01D-1336-EC71-1A9E-3A37AEA6C12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A163F0D-1D3C-7376-76C8-B3FC2AB1159A}"/>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311CE36C-5722-5760-0FF8-2237D44C9204}"/>
              </a:ext>
            </a:extLst>
          </p:cNvPr>
          <p:cNvSpPr>
            <a:spLocks noGrp="1"/>
          </p:cNvSpPr>
          <p:nvPr>
            <p:ph type="sldNum" sz="quarter" idx="5"/>
          </p:nvPr>
        </p:nvSpPr>
        <p:spPr/>
        <p:txBody>
          <a:bodyPr/>
          <a:lstStyle/>
          <a:p>
            <a:fld id="{20EA8D17-3153-6E45-B050-1CDA1443AA8A}" type="slidenum">
              <a:rPr lang="es-ES" smtClean="0"/>
              <a:t>57</a:t>
            </a:fld>
            <a:endParaRPr lang="es-ES"/>
          </a:p>
        </p:txBody>
      </p:sp>
    </p:spTree>
    <p:extLst>
      <p:ext uri="{BB962C8B-B14F-4D97-AF65-F5344CB8AC3E}">
        <p14:creationId xmlns:p14="http://schemas.microsoft.com/office/powerpoint/2010/main" val="2241588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BDB7C-A56D-A845-6CC1-C420FD2E1D0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DE3F6F9-D5A5-D59C-9159-3F8D2B68C6F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600CEC13-2343-545A-76A4-DA965B003608}"/>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8DF80393-7B87-3C7E-D2DA-78E612B5D8AD}"/>
              </a:ext>
            </a:extLst>
          </p:cNvPr>
          <p:cNvSpPr>
            <a:spLocks noGrp="1"/>
          </p:cNvSpPr>
          <p:nvPr>
            <p:ph type="sldNum" sz="quarter" idx="5"/>
          </p:nvPr>
        </p:nvSpPr>
        <p:spPr/>
        <p:txBody>
          <a:bodyPr/>
          <a:lstStyle/>
          <a:p>
            <a:fld id="{20EA8D17-3153-6E45-B050-1CDA1443AA8A}" type="slidenum">
              <a:rPr lang="es-ES" smtClean="0"/>
              <a:t>58</a:t>
            </a:fld>
            <a:endParaRPr lang="es-ES"/>
          </a:p>
        </p:txBody>
      </p:sp>
    </p:spTree>
    <p:extLst>
      <p:ext uri="{BB962C8B-B14F-4D97-AF65-F5344CB8AC3E}">
        <p14:creationId xmlns:p14="http://schemas.microsoft.com/office/powerpoint/2010/main" val="222537829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00F137-119B-F23B-36CD-54E591434CF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C0DCB08-5BB2-6BA4-CB43-47142F68EF03}"/>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F233F10-0A81-EB57-B158-CA058553FCDE}"/>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70CBA3D7-83DE-0C58-19A9-9B50D49A1347}"/>
              </a:ext>
            </a:extLst>
          </p:cNvPr>
          <p:cNvSpPr>
            <a:spLocks noGrp="1"/>
          </p:cNvSpPr>
          <p:nvPr>
            <p:ph type="sldNum" sz="quarter" idx="5"/>
          </p:nvPr>
        </p:nvSpPr>
        <p:spPr/>
        <p:txBody>
          <a:bodyPr/>
          <a:lstStyle/>
          <a:p>
            <a:fld id="{20EA8D17-3153-6E45-B050-1CDA1443AA8A}" type="slidenum">
              <a:rPr lang="es-ES" smtClean="0"/>
              <a:t>59</a:t>
            </a:fld>
            <a:endParaRPr lang="es-ES"/>
          </a:p>
        </p:txBody>
      </p:sp>
    </p:spTree>
    <p:extLst>
      <p:ext uri="{BB962C8B-B14F-4D97-AF65-F5344CB8AC3E}">
        <p14:creationId xmlns:p14="http://schemas.microsoft.com/office/powerpoint/2010/main" val="15439651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39C37-FE15-F8F5-A17C-B224BD8ED6C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BBAB114-90A6-4BA5-955C-C6796A0354C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A2852564-7AAB-975E-EA6A-F8DCB4E7DB0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200" b="0" kern="1200" dirty="0" err="1">
                <a:solidFill>
                  <a:schemeClr val="tx1"/>
                </a:solidFill>
                <a:effectLst/>
                <a:latin typeface="+mn-lt"/>
                <a:ea typeface="+mn-ea"/>
                <a:cs typeface="+mn-cs"/>
              </a:rPr>
              <a:t>Furthermore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systems</a:t>
            </a:r>
            <a:r>
              <a:rPr lang="es-ES" sz="1200" b="0" kern="1200" dirty="0">
                <a:solidFill>
                  <a:schemeClr val="tx1"/>
                </a:solidFill>
                <a:effectLst/>
                <a:latin typeface="+mn-lt"/>
                <a:ea typeface="+mn-ea"/>
                <a:cs typeface="+mn-cs"/>
              </a:rPr>
              <a:t> are </a:t>
            </a:r>
            <a:r>
              <a:rPr lang="es-ES" sz="1200" b="0" kern="1200" dirty="0" err="1">
                <a:solidFill>
                  <a:schemeClr val="tx1"/>
                </a:solidFill>
                <a:effectLst/>
                <a:latin typeface="+mn-lt"/>
                <a:ea typeface="+mn-ea"/>
                <a:cs typeface="+mn-cs"/>
              </a:rPr>
              <a:t>characterized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by</a:t>
            </a:r>
            <a:r>
              <a:rPr lang="es-ES" sz="1200" b="0" kern="1200" dirty="0">
                <a:solidFill>
                  <a:schemeClr val="tx1"/>
                </a:solidFill>
                <a:effectLst/>
                <a:latin typeface="+mn-lt"/>
                <a:ea typeface="+mn-ea"/>
                <a:cs typeface="+mn-cs"/>
              </a:rPr>
              <a:t> multi-</a:t>
            </a:r>
            <a:r>
              <a:rPr lang="es-ES" sz="1200" b="0" kern="1200" dirty="0" err="1">
                <a:solidFill>
                  <a:schemeClr val="tx1"/>
                </a:solidFill>
                <a:effectLst/>
                <a:latin typeface="+mn-lt"/>
                <a:ea typeface="+mn-ea"/>
                <a:cs typeface="+mn-cs"/>
              </a:rPr>
              <a:t>scale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complexity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with</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interactions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spanning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from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molecules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entire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ecosystems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Traditional</a:t>
            </a:r>
            <a:r>
              <a:rPr lang="es-ES" sz="1200" b="0" kern="1200" dirty="0">
                <a:solidFill>
                  <a:schemeClr val="tx1"/>
                </a:solidFill>
                <a:effectLst/>
                <a:latin typeface="+mn-lt"/>
                <a:ea typeface="+mn-ea"/>
                <a:cs typeface="+mn-cs"/>
              </a:rPr>
              <a:t> experimental </a:t>
            </a:r>
            <a:r>
              <a:rPr lang="es-ES" sz="1200" b="0" kern="1200" dirty="0" err="1">
                <a:solidFill>
                  <a:schemeClr val="tx1"/>
                </a:solidFill>
                <a:effectLst/>
                <a:latin typeface="+mn-lt"/>
                <a:ea typeface="+mn-ea"/>
                <a:cs typeface="+mn-cs"/>
              </a:rPr>
              <a:t>approaches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while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powerful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often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cannot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fully</a:t>
            </a:r>
            <a:r>
              <a:rPr lang="es-ES" sz="1200" b="0" kern="1200" dirty="0">
                <a:solidFill>
                  <a:schemeClr val="tx1"/>
                </a:solidFill>
                <a:effectLst/>
                <a:latin typeface="+mn-lt"/>
                <a:ea typeface="+mn-ea"/>
                <a:cs typeface="+mn-cs"/>
              </a:rPr>
              <a:t> capture </a:t>
            </a:r>
            <a:r>
              <a:rPr lang="es-ES" sz="1200" b="0" kern="1200" dirty="0" err="1">
                <a:solidFill>
                  <a:schemeClr val="tx1"/>
                </a:solidFill>
                <a:effectLst/>
                <a:latin typeface="+mn-lt"/>
                <a:ea typeface="+mn-ea"/>
                <a:cs typeface="+mn-cs"/>
              </a:rPr>
              <a:t>this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complexity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especially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when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it</a:t>
            </a:r>
            <a:r>
              <a:rPr lang="es-ES" sz="1200" b="0" kern="1200" dirty="0">
                <a:solidFill>
                  <a:schemeClr val="tx1"/>
                </a:solidFill>
                <a:effectLst/>
                <a:latin typeface="+mn-lt"/>
                <a:ea typeface="+mn-ea"/>
                <a:cs typeface="+mn-cs"/>
              </a:rPr>
              <a:t> comes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emergent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properties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arise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from</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interplay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numerous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components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thanks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advent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dirty="0" err="1"/>
              <a:t>next</a:t>
            </a:r>
            <a:r>
              <a:rPr lang="es-ES" dirty="0"/>
              <a:t> </a:t>
            </a:r>
            <a:r>
              <a:rPr lang="es-ES" dirty="0" err="1"/>
              <a:t>generation</a:t>
            </a:r>
            <a:r>
              <a:rPr lang="es-ES" dirty="0"/>
              <a:t> </a:t>
            </a:r>
            <a:r>
              <a:rPr lang="es-ES" dirty="0" err="1"/>
              <a:t>sequencing</a:t>
            </a:r>
            <a:r>
              <a:rPr lang="es-ES" dirty="0"/>
              <a:t> </a:t>
            </a:r>
            <a:r>
              <a:rPr lang="es-ES" dirty="0" err="1"/>
              <a:t>technologies</a:t>
            </a:r>
            <a:r>
              <a:rPr lang="es-ES" dirty="0"/>
              <a:t>, </a:t>
            </a:r>
            <a:r>
              <a:rPr lang="es-ES" dirty="0" err="1"/>
              <a:t>massive</a:t>
            </a:r>
            <a:r>
              <a:rPr lang="es-ES" dirty="0"/>
              <a:t> </a:t>
            </a:r>
            <a:r>
              <a:rPr lang="es-ES" dirty="0" err="1"/>
              <a:t>amounts</a:t>
            </a:r>
            <a:r>
              <a:rPr lang="es-ES" dirty="0"/>
              <a:t> </a:t>
            </a:r>
            <a:r>
              <a:rPr lang="es-ES" dirty="0" err="1"/>
              <a:t>of</a:t>
            </a:r>
            <a:r>
              <a:rPr lang="es-ES" dirty="0"/>
              <a:t> data</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Mathematical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modeling</a:t>
            </a:r>
            <a:r>
              <a:rPr lang="es-ES" sz="1200" b="0" kern="1200" dirty="0">
                <a:solidFill>
                  <a:schemeClr val="tx1"/>
                </a:solidFill>
                <a:effectLst/>
                <a:latin typeface="+mn-lt"/>
                <a:ea typeface="+mn-ea"/>
                <a:cs typeface="+mn-cs"/>
              </a:rPr>
              <a:t> has </a:t>
            </a:r>
            <a:r>
              <a:rPr lang="es-ES" sz="1200" b="0" kern="1200" dirty="0" err="1">
                <a:solidFill>
                  <a:schemeClr val="tx1"/>
                </a:solidFill>
                <a:effectLst/>
                <a:latin typeface="+mn-lt"/>
                <a:ea typeface="+mn-ea"/>
                <a:cs typeface="+mn-cs"/>
              </a:rPr>
              <a:t>thus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become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a:t>
            </a:r>
            <a:r>
              <a:rPr lang="es-ES" sz="1200" b="0" kern="1200" dirty="0">
                <a:solidFill>
                  <a:schemeClr val="tx1"/>
                </a:solidFill>
                <a:effectLst/>
                <a:latin typeface="+mn-lt"/>
                <a:ea typeface="+mn-ea"/>
                <a:cs typeface="+mn-cs"/>
              </a:rPr>
              <a:t> indispensable </a:t>
            </a:r>
            <a:r>
              <a:rPr lang="es-ES" sz="1200" b="0" kern="1200" dirty="0" err="1">
                <a:solidFill>
                  <a:schemeClr val="tx1"/>
                </a:solidFill>
                <a:effectLst/>
                <a:latin typeface="+mn-lt"/>
                <a:ea typeface="+mn-ea"/>
                <a:cs typeface="+mn-cs"/>
              </a:rPr>
              <a:t>tool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dirty="0"/>
              <a:t>capture </a:t>
            </a:r>
            <a:r>
              <a:rPr lang="es-ES" dirty="0" err="1"/>
              <a:t>these</a:t>
            </a:r>
            <a:r>
              <a:rPr lang="es-ES" dirty="0"/>
              <a:t> </a:t>
            </a:r>
            <a:r>
              <a:rPr lang="es-ES" dirty="0" err="1"/>
              <a:t>interaction</a:t>
            </a:r>
            <a:r>
              <a:rPr lang="es-ES" dirty="0"/>
              <a:t> and </a:t>
            </a:r>
            <a:r>
              <a:rPr lang="es-ES" sz="1200" b="0" kern="1200" dirty="0" err="1">
                <a:solidFill>
                  <a:schemeClr val="tx1"/>
                </a:solidFill>
                <a:effectLst/>
                <a:latin typeface="+mn-lt"/>
                <a:ea typeface="+mn-ea"/>
                <a:cs typeface="+mn-cs"/>
              </a:rPr>
              <a:t>provide</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structured</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framework</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for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analyzing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biological</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processes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generating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hypotheses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integrating</a:t>
            </a:r>
            <a:r>
              <a:rPr lang="es-ES" sz="1200" b="0" kern="1200" dirty="0">
                <a:solidFill>
                  <a:schemeClr val="tx1"/>
                </a:solidFill>
                <a:effectLst/>
                <a:latin typeface="+mn-lt"/>
                <a:ea typeface="+mn-ea"/>
                <a:cs typeface="+mn-cs"/>
              </a:rPr>
              <a:t> experimental data </a:t>
            </a:r>
            <a:r>
              <a:rPr lang="es-ES" sz="1200" b="0" kern="1200" dirty="0" err="1">
                <a:solidFill>
                  <a:schemeClr val="tx1"/>
                </a:solidFill>
                <a:effectLst/>
                <a:latin typeface="+mn-lt"/>
                <a:ea typeface="+mn-ea"/>
                <a:cs typeface="+mn-cs"/>
              </a:rPr>
              <a:t>into</a:t>
            </a:r>
            <a:r>
              <a:rPr lang="es-ES" sz="1200" b="0" kern="1200" dirty="0">
                <a:solidFill>
                  <a:schemeClr val="tx1"/>
                </a:solidFill>
                <a:effectLst/>
                <a:latin typeface="+mn-lt"/>
                <a:ea typeface="+mn-ea"/>
                <a:cs typeface="+mn-cs"/>
              </a:rPr>
              <a:t> a </a:t>
            </a:r>
            <a:r>
              <a:rPr lang="es-ES" sz="1200" b="0" kern="1200" dirty="0" err="1">
                <a:solidFill>
                  <a:schemeClr val="tx1"/>
                </a:solidFill>
                <a:effectLst/>
                <a:latin typeface="+mn-lt"/>
                <a:ea typeface="+mn-ea"/>
                <a:cs typeface="+mn-cs"/>
              </a:rPr>
              <a:t>coherent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representation</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larger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systems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They</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allow</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us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make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quantitative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predictions</a:t>
            </a:r>
            <a:r>
              <a:rPr lang="es-ES" sz="1200" b="0" kern="1200" dirty="0">
                <a:solidFill>
                  <a:schemeClr val="tx1"/>
                </a:solidFill>
                <a:effectLst/>
                <a:latin typeface="+mn-lt"/>
                <a:ea typeface="+mn-ea"/>
                <a:cs typeface="+mn-cs"/>
              </a:rPr>
              <a:t>, test </a:t>
            </a:r>
            <a:r>
              <a:rPr lang="es-ES" sz="1200" b="0" kern="1200" dirty="0" err="1">
                <a:solidFill>
                  <a:schemeClr val="tx1"/>
                </a:solidFill>
                <a:effectLst/>
                <a:latin typeface="+mn-lt"/>
                <a:ea typeface="+mn-ea"/>
                <a:cs typeface="+mn-cs"/>
              </a:rPr>
              <a:t>hypotheses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like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behaviors</a:t>
            </a:r>
            <a:r>
              <a:rPr lang="es-ES" sz="1200" b="0" kern="1200" dirty="0">
                <a:solidFill>
                  <a:schemeClr val="tx1"/>
                </a:solidFill>
                <a:effectLst/>
                <a:latin typeface="+mn-lt"/>
                <a:ea typeface="+mn-ea"/>
                <a:cs typeface="+mn-cs"/>
              </a:rPr>
              <a:t> in case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perturbations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passing </a:t>
            </a:r>
            <a:r>
              <a:rPr lang="es-ES" sz="1200" b="0" kern="1200" dirty="0" err="1">
                <a:solidFill>
                  <a:schemeClr val="tx1"/>
                </a:solidFill>
                <a:effectLst/>
                <a:latin typeface="+mn-lt"/>
                <a:ea typeface="+mn-ea"/>
                <a:cs typeface="+mn-cs"/>
              </a:rPr>
              <a:t>of</a:t>
            </a:r>
            <a:r>
              <a:rPr lang="es-ES" sz="1200" b="0" kern="1200" dirty="0">
                <a:solidFill>
                  <a:schemeClr val="tx1"/>
                </a:solidFill>
                <a:effectLst/>
                <a:latin typeface="+mn-lt"/>
                <a:ea typeface="+mn-ea"/>
                <a:cs typeface="+mn-cs"/>
              </a:rPr>
              <a:t> time) </a:t>
            </a:r>
            <a:r>
              <a:rPr lang="es-ES" sz="1200" b="0" kern="1200" dirty="0" err="1">
                <a:solidFill>
                  <a:schemeClr val="tx1"/>
                </a:solidFill>
                <a:effectLst/>
                <a:latin typeface="+mn-lt"/>
                <a:ea typeface="+mn-ea"/>
                <a:cs typeface="+mn-cs"/>
              </a:rPr>
              <a:t>under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controlled</a:t>
            </a:r>
            <a:r>
              <a:rPr lang="es-ES" sz="1200" b="0" kern="1200" dirty="0">
                <a:solidFill>
                  <a:schemeClr val="tx1"/>
                </a:solidFill>
                <a:effectLst/>
                <a:latin typeface="+mn-lt"/>
                <a:ea typeface="+mn-ea"/>
                <a:cs typeface="+mn-cs"/>
              </a:rPr>
              <a:t> in </a:t>
            </a:r>
            <a:r>
              <a:rPr lang="es-ES" sz="1200" b="0" kern="1200" dirty="0" err="1">
                <a:solidFill>
                  <a:schemeClr val="tx1"/>
                </a:solidFill>
                <a:effectLst/>
                <a:latin typeface="+mn-lt"/>
                <a:ea typeface="+mn-ea"/>
                <a:cs typeface="+mn-cs"/>
              </a:rPr>
              <a:t>silico</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conditions</a:t>
            </a:r>
            <a:r>
              <a:rPr lang="es-ES" sz="1200" b="0" kern="1200" dirty="0">
                <a:solidFill>
                  <a:schemeClr val="tx1"/>
                </a:solidFill>
                <a:effectLst/>
                <a:latin typeface="+mn-lt"/>
                <a:ea typeface="+mn-ea"/>
                <a:cs typeface="+mn-cs"/>
              </a:rPr>
              <a:t>, and </a:t>
            </a:r>
            <a:r>
              <a:rPr lang="es-ES" sz="1200" b="0" kern="1200" dirty="0" err="1">
                <a:solidFill>
                  <a:schemeClr val="tx1"/>
                </a:solidFill>
                <a:effectLst/>
                <a:latin typeface="+mn-lt"/>
                <a:ea typeface="+mn-ea"/>
                <a:cs typeface="+mn-cs"/>
              </a:rPr>
              <a:t>uncover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insights</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that</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might</a:t>
            </a:r>
            <a:r>
              <a:rPr lang="es-ES" sz="1200" b="0" kern="1200" dirty="0">
                <a:solidFill>
                  <a:schemeClr val="tx1"/>
                </a:solidFill>
                <a:effectLst/>
                <a:latin typeface="+mn-lt"/>
                <a:ea typeface="+mn-ea"/>
                <a:cs typeface="+mn-cs"/>
              </a:rPr>
              <a:t> be </a:t>
            </a:r>
            <a:r>
              <a:rPr lang="es-ES" sz="1200" b="0" kern="1200" dirty="0" err="1">
                <a:solidFill>
                  <a:schemeClr val="tx1"/>
                </a:solidFill>
                <a:effectLst/>
                <a:latin typeface="+mn-lt"/>
                <a:ea typeface="+mn-ea"/>
                <a:cs typeface="+mn-cs"/>
              </a:rPr>
              <a:t>challenging</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or</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impossible</a:t>
            </a:r>
            <a:r>
              <a:rPr lang="es-ES" sz="1200" b="0" kern="1200" dirty="0">
                <a:solidFill>
                  <a:schemeClr val="tx1"/>
                </a:solidFill>
                <a:effectLst/>
                <a:latin typeface="+mn-lt"/>
                <a:ea typeface="+mn-ea"/>
                <a:cs typeface="+mn-cs"/>
              </a:rPr>
              <a:t> </a:t>
            </a:r>
            <a:r>
              <a:rPr lang="es-ES" sz="1200" b="0" kern="1200" dirty="0" err="1">
                <a:solidFill>
                  <a:schemeClr val="tx1"/>
                </a:solidFill>
                <a:effectLst/>
                <a:latin typeface="+mn-lt"/>
                <a:ea typeface="+mn-ea"/>
                <a:cs typeface="+mn-cs"/>
              </a:rPr>
              <a:t>to</a:t>
            </a:r>
            <a:r>
              <a:rPr lang="es-ES" sz="1200" b="0" kern="1200" dirty="0">
                <a:solidFill>
                  <a:schemeClr val="tx1"/>
                </a:solidFill>
                <a:effectLst/>
                <a:latin typeface="+mn-lt"/>
                <a:ea typeface="+mn-ea"/>
                <a:cs typeface="+mn-cs"/>
              </a:rPr>
              <a:t> observe </a:t>
            </a:r>
            <a:r>
              <a:rPr lang="es-ES" sz="1200" b="0" kern="1200" dirty="0" err="1">
                <a:solidFill>
                  <a:schemeClr val="tx1"/>
                </a:solidFill>
                <a:effectLst/>
                <a:latin typeface="+mn-lt"/>
                <a:ea typeface="+mn-ea"/>
                <a:cs typeface="+mn-cs"/>
              </a:rPr>
              <a:t>directly</a:t>
            </a:r>
            <a:r>
              <a:rPr lang="es-ES" sz="1200" b="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 sz="1200" b="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8BF5471C-74E9-2F93-33F4-53513FF1CFB2}"/>
              </a:ext>
            </a:extLst>
          </p:cNvPr>
          <p:cNvSpPr>
            <a:spLocks noGrp="1"/>
          </p:cNvSpPr>
          <p:nvPr>
            <p:ph type="sldNum" sz="quarter" idx="5"/>
          </p:nvPr>
        </p:nvSpPr>
        <p:spPr/>
        <p:txBody>
          <a:bodyPr/>
          <a:lstStyle/>
          <a:p>
            <a:fld id="{20EA8D17-3153-6E45-B050-1CDA1443AA8A}" type="slidenum">
              <a:rPr lang="es-ES" smtClean="0"/>
              <a:t>6</a:t>
            </a:fld>
            <a:endParaRPr lang="es-ES"/>
          </a:p>
        </p:txBody>
      </p:sp>
    </p:spTree>
    <p:extLst>
      <p:ext uri="{BB962C8B-B14F-4D97-AF65-F5344CB8AC3E}">
        <p14:creationId xmlns:p14="http://schemas.microsoft.com/office/powerpoint/2010/main" val="149161236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9B3C93-F93C-AFB1-83B3-503EE88782E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9D960A7-8E67-18C5-45DD-66F6779EBDC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C435682-2C32-5521-0514-283692F12A60}"/>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5D619F04-7D7E-E225-0B4E-6BD0CC93DE5D}"/>
              </a:ext>
            </a:extLst>
          </p:cNvPr>
          <p:cNvSpPr>
            <a:spLocks noGrp="1"/>
          </p:cNvSpPr>
          <p:nvPr>
            <p:ph type="sldNum" sz="quarter" idx="5"/>
          </p:nvPr>
        </p:nvSpPr>
        <p:spPr/>
        <p:txBody>
          <a:bodyPr/>
          <a:lstStyle/>
          <a:p>
            <a:fld id="{20EA8D17-3153-6E45-B050-1CDA1443AA8A}" type="slidenum">
              <a:rPr lang="es-ES" smtClean="0"/>
              <a:t>60</a:t>
            </a:fld>
            <a:endParaRPr lang="es-ES"/>
          </a:p>
        </p:txBody>
      </p:sp>
    </p:spTree>
    <p:extLst>
      <p:ext uri="{BB962C8B-B14F-4D97-AF65-F5344CB8AC3E}">
        <p14:creationId xmlns:p14="http://schemas.microsoft.com/office/powerpoint/2010/main" val="338257319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9EB53-9AC5-757D-8F8D-AEF8430C423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FB97A30-7C8E-D1C0-1FC8-E89BABEF860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B3B3F2A-E43A-716D-478D-BE699877D150}"/>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Diagrama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fases</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statistical approaches (</a:t>
            </a:r>
            <a:r>
              <a:rPr lang="en-US" sz="1200" kern="1200" dirty="0" err="1">
                <a:solidFill>
                  <a:schemeClr val="tx1"/>
                </a:solidFill>
                <a:effectLst/>
                <a:latin typeface="+mn-lt"/>
                <a:ea typeface="+mn-ea"/>
                <a:cs typeface="+mn-cs"/>
              </a:rPr>
              <a:t>PyEVoMotion</a:t>
            </a:r>
            <a:r>
              <a:rPr lang="en-US" sz="1200" kern="1200" dirty="0">
                <a:solidFill>
                  <a:schemeClr val="tx1"/>
                </a:solidFill>
                <a:effectLst/>
                <a:latin typeface="+mn-lt"/>
                <a:ea typeface="+mn-ea"/>
                <a:cs typeface="+mn-cs"/>
              </a:rPr>
              <a:t>)</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parsimony phylogenetics (MAPLE)</a:t>
            </a:r>
            <a:br>
              <a:rPr lang="en-US" sz="1200" kern="1200" dirty="0">
                <a:solidFill>
                  <a:schemeClr val="tx1"/>
                </a:solidFill>
                <a:effectLst/>
                <a:latin typeface="+mn-lt"/>
                <a:ea typeface="+mn-ea"/>
                <a:cs typeface="+mn-cs"/>
              </a:rPr>
            </a:br>
            <a:r>
              <a:rPr lang="en-US" sz="1200" kern="1200" dirty="0">
                <a:solidFill>
                  <a:schemeClr val="tx1"/>
                </a:solidFill>
                <a:effectLst/>
                <a:latin typeface="+mn-lt"/>
                <a:ea typeface="+mn-ea"/>
                <a:cs typeface="+mn-cs"/>
              </a:rPr>
              <a:t>- maximum likelihood phylogenetics (BEAST)</a:t>
            </a:r>
          </a:p>
          <a:p>
            <a:endParaRPr lang="en-US" sz="1200" kern="1200" dirty="0">
              <a:solidFill>
                <a:schemeClr val="tx1"/>
              </a:solidFill>
              <a:effectLst/>
              <a:latin typeface="+mn-lt"/>
              <a:ea typeface="+mn-ea"/>
              <a:cs typeface="+mn-cs"/>
            </a:endParaRPr>
          </a:p>
          <a:p>
            <a:r>
              <a:rPr lang="en-US" sz="1200" kern="1200" dirty="0" err="1">
                <a:solidFill>
                  <a:schemeClr val="tx1"/>
                </a:solidFill>
                <a:effectLst/>
                <a:latin typeface="+mn-lt"/>
                <a:ea typeface="+mn-ea"/>
                <a:cs typeface="+mn-cs"/>
              </a:rPr>
              <a:t>Relacionado</a:t>
            </a:r>
            <a:r>
              <a:rPr lang="en-US" sz="1200" kern="1200" dirty="0">
                <a:solidFill>
                  <a:schemeClr val="tx1"/>
                </a:solidFill>
                <a:effectLst/>
                <a:latin typeface="+mn-lt"/>
                <a:ea typeface="+mn-ea"/>
                <a:cs typeface="+mn-cs"/>
              </a:rPr>
              <a:t> con </a:t>
            </a:r>
            <a:r>
              <a:rPr lang="en-US" sz="1200" kern="1200" dirty="0" err="1">
                <a:solidFill>
                  <a:schemeClr val="tx1"/>
                </a:solidFill>
                <a:effectLst/>
                <a:latin typeface="+mn-lt"/>
                <a:ea typeface="+mn-ea"/>
                <a:cs typeface="+mn-cs"/>
              </a:rPr>
              <a:t>numero</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secuencias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disponibles</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3AD2D050-82CC-0624-BEC0-647CA8547970}"/>
              </a:ext>
            </a:extLst>
          </p:cNvPr>
          <p:cNvSpPr>
            <a:spLocks noGrp="1"/>
          </p:cNvSpPr>
          <p:nvPr>
            <p:ph type="sldNum" sz="quarter" idx="5"/>
          </p:nvPr>
        </p:nvSpPr>
        <p:spPr/>
        <p:txBody>
          <a:bodyPr/>
          <a:lstStyle/>
          <a:p>
            <a:fld id="{20EA8D17-3153-6E45-B050-1CDA1443AA8A}" type="slidenum">
              <a:rPr lang="es-ES" smtClean="0"/>
              <a:t>61</a:t>
            </a:fld>
            <a:endParaRPr lang="es-ES"/>
          </a:p>
        </p:txBody>
      </p:sp>
    </p:spTree>
    <p:extLst>
      <p:ext uri="{BB962C8B-B14F-4D97-AF65-F5344CB8AC3E}">
        <p14:creationId xmlns:p14="http://schemas.microsoft.com/office/powerpoint/2010/main" val="242052394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27EC7-8BB4-5BAF-EA08-947D098741A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3368AF-BD1F-B172-3650-3D1F31E38B1D}"/>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8BD96BF-5258-E04A-E942-09D929A9E50E}"/>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E691F9DB-7D6F-7437-219C-0CBD4D9534D2}"/>
              </a:ext>
            </a:extLst>
          </p:cNvPr>
          <p:cNvSpPr>
            <a:spLocks noGrp="1"/>
          </p:cNvSpPr>
          <p:nvPr>
            <p:ph type="sldNum" sz="quarter" idx="5"/>
          </p:nvPr>
        </p:nvSpPr>
        <p:spPr/>
        <p:txBody>
          <a:bodyPr/>
          <a:lstStyle/>
          <a:p>
            <a:fld id="{20EA8D17-3153-6E45-B050-1CDA1443AA8A}" type="slidenum">
              <a:rPr lang="es-ES" smtClean="0"/>
              <a:t>62</a:t>
            </a:fld>
            <a:endParaRPr lang="es-ES"/>
          </a:p>
        </p:txBody>
      </p:sp>
    </p:spTree>
    <p:extLst>
      <p:ext uri="{BB962C8B-B14F-4D97-AF65-F5344CB8AC3E}">
        <p14:creationId xmlns:p14="http://schemas.microsoft.com/office/powerpoint/2010/main" val="67397757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5B7CE2-70B8-6BD8-1067-DBFEAF697B8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FC689C4-E46D-0F01-4521-8501FDC458B8}"/>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9C8C8AF-33C2-F397-A33B-0544BD3E8E17}"/>
              </a:ext>
            </a:extLst>
          </p:cNvPr>
          <p:cNvSpPr>
            <a:spLocks noGrp="1"/>
          </p:cNvSpPr>
          <p:nvPr>
            <p:ph type="body" idx="1"/>
          </p:nvPr>
        </p:nvSpPr>
        <p:spPr/>
        <p:txBody>
          <a:bodyPr/>
          <a:lstStyle/>
          <a:p>
            <a:r>
              <a:rPr lang="es-ES" dirty="0" err="1"/>
              <a:t>Finally</a:t>
            </a:r>
            <a:r>
              <a:rPr lang="es-ES" dirty="0"/>
              <a:t>, </a:t>
            </a:r>
            <a:r>
              <a:rPr lang="es-ES" dirty="0" err="1"/>
              <a:t>we’ll</a:t>
            </a:r>
            <a:r>
              <a:rPr lang="es-ES" dirty="0"/>
              <a:t> </a:t>
            </a:r>
            <a:r>
              <a:rPr lang="es-ES" dirty="0" err="1"/>
              <a:t>enter</a:t>
            </a:r>
            <a:r>
              <a:rPr lang="es-ES" dirty="0"/>
              <a:t> </a:t>
            </a:r>
            <a:r>
              <a:rPr lang="es-ES" b="1" dirty="0" err="1"/>
              <a:t>Chapter</a:t>
            </a:r>
            <a:r>
              <a:rPr lang="es-ES" b="1" dirty="0"/>
              <a:t> 5</a:t>
            </a:r>
            <a:r>
              <a:rPr lang="es-ES" dirty="0"/>
              <a:t>,</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F4885DF8-2A56-A67C-6D8A-AD7961B298EF}"/>
              </a:ext>
            </a:extLst>
          </p:cNvPr>
          <p:cNvSpPr>
            <a:spLocks noGrp="1"/>
          </p:cNvSpPr>
          <p:nvPr>
            <p:ph type="sldNum" sz="quarter" idx="5"/>
          </p:nvPr>
        </p:nvSpPr>
        <p:spPr/>
        <p:txBody>
          <a:bodyPr/>
          <a:lstStyle/>
          <a:p>
            <a:fld id="{20EA8D17-3153-6E45-B050-1CDA1443AA8A}" type="slidenum">
              <a:rPr lang="es-ES" smtClean="0"/>
              <a:t>63</a:t>
            </a:fld>
            <a:endParaRPr lang="es-ES"/>
          </a:p>
        </p:txBody>
      </p:sp>
    </p:spTree>
    <p:extLst>
      <p:ext uri="{BB962C8B-B14F-4D97-AF65-F5344CB8AC3E}">
        <p14:creationId xmlns:p14="http://schemas.microsoft.com/office/powerpoint/2010/main" val="267342748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393DE5-7DE1-37DA-8F30-B8265AE584E7}"/>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C3D48FC-4330-3611-C188-BDD35CFC4F45}"/>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0F8AF8E3-1B64-F441-44EE-020C8F8B44DD}"/>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Genoma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sars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2</a:t>
            </a:r>
          </a:p>
        </p:txBody>
      </p:sp>
      <p:sp>
        <p:nvSpPr>
          <p:cNvPr id="4" name="Marcador de número de diapositiva 3">
            <a:extLst>
              <a:ext uri="{FF2B5EF4-FFF2-40B4-BE49-F238E27FC236}">
                <a16:creationId xmlns:a16="http://schemas.microsoft.com/office/drawing/2014/main" id="{7D831298-D77B-C779-9C67-17BBD186DCC4}"/>
              </a:ext>
            </a:extLst>
          </p:cNvPr>
          <p:cNvSpPr>
            <a:spLocks noGrp="1"/>
          </p:cNvSpPr>
          <p:nvPr>
            <p:ph type="sldNum" sz="quarter" idx="5"/>
          </p:nvPr>
        </p:nvSpPr>
        <p:spPr/>
        <p:txBody>
          <a:bodyPr/>
          <a:lstStyle/>
          <a:p>
            <a:fld id="{20EA8D17-3153-6E45-B050-1CDA1443AA8A}" type="slidenum">
              <a:rPr lang="es-ES" smtClean="0"/>
              <a:t>64</a:t>
            </a:fld>
            <a:endParaRPr lang="es-ES"/>
          </a:p>
        </p:txBody>
      </p:sp>
    </p:spTree>
    <p:extLst>
      <p:ext uri="{BB962C8B-B14F-4D97-AF65-F5344CB8AC3E}">
        <p14:creationId xmlns:p14="http://schemas.microsoft.com/office/powerpoint/2010/main" val="116541102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6EFCB1-0F71-4098-0AFB-534DBBC9083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0FAB886-6591-8EBE-427B-9BDD4197134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EC5D70E-0134-4E92-9BBE-65CC768B79E7}"/>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Genoma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sars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2</a:t>
            </a:r>
          </a:p>
        </p:txBody>
      </p:sp>
      <p:sp>
        <p:nvSpPr>
          <p:cNvPr id="4" name="Marcador de número de diapositiva 3">
            <a:extLst>
              <a:ext uri="{FF2B5EF4-FFF2-40B4-BE49-F238E27FC236}">
                <a16:creationId xmlns:a16="http://schemas.microsoft.com/office/drawing/2014/main" id="{A3B167A4-4F98-5C2D-3775-09BFC35A372E}"/>
              </a:ext>
            </a:extLst>
          </p:cNvPr>
          <p:cNvSpPr>
            <a:spLocks noGrp="1"/>
          </p:cNvSpPr>
          <p:nvPr>
            <p:ph type="sldNum" sz="quarter" idx="5"/>
          </p:nvPr>
        </p:nvSpPr>
        <p:spPr/>
        <p:txBody>
          <a:bodyPr/>
          <a:lstStyle/>
          <a:p>
            <a:fld id="{20EA8D17-3153-6E45-B050-1CDA1443AA8A}" type="slidenum">
              <a:rPr lang="es-ES" smtClean="0"/>
              <a:t>65</a:t>
            </a:fld>
            <a:endParaRPr lang="es-ES"/>
          </a:p>
        </p:txBody>
      </p:sp>
    </p:spTree>
    <p:extLst>
      <p:ext uri="{BB962C8B-B14F-4D97-AF65-F5344CB8AC3E}">
        <p14:creationId xmlns:p14="http://schemas.microsoft.com/office/powerpoint/2010/main" val="1973402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E7394F-5DEE-FCF5-8D23-9F90901CD03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8978557-CD2A-A3C0-59DE-8081A103E2FF}"/>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190EC89-CD77-5A20-77B7-B1480301C1B9}"/>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Genoma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sars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2</a:t>
            </a:r>
          </a:p>
        </p:txBody>
      </p:sp>
      <p:sp>
        <p:nvSpPr>
          <p:cNvPr id="4" name="Marcador de número de diapositiva 3">
            <a:extLst>
              <a:ext uri="{FF2B5EF4-FFF2-40B4-BE49-F238E27FC236}">
                <a16:creationId xmlns:a16="http://schemas.microsoft.com/office/drawing/2014/main" id="{8C40DD9C-81E8-0168-B5C9-CDF5A719F0DE}"/>
              </a:ext>
            </a:extLst>
          </p:cNvPr>
          <p:cNvSpPr>
            <a:spLocks noGrp="1"/>
          </p:cNvSpPr>
          <p:nvPr>
            <p:ph type="sldNum" sz="quarter" idx="5"/>
          </p:nvPr>
        </p:nvSpPr>
        <p:spPr/>
        <p:txBody>
          <a:bodyPr/>
          <a:lstStyle/>
          <a:p>
            <a:fld id="{20EA8D17-3153-6E45-B050-1CDA1443AA8A}" type="slidenum">
              <a:rPr lang="es-ES" smtClean="0"/>
              <a:t>66</a:t>
            </a:fld>
            <a:endParaRPr lang="es-ES"/>
          </a:p>
        </p:txBody>
      </p:sp>
    </p:spTree>
    <p:extLst>
      <p:ext uri="{BB962C8B-B14F-4D97-AF65-F5344CB8AC3E}">
        <p14:creationId xmlns:p14="http://schemas.microsoft.com/office/powerpoint/2010/main" val="310495641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42A63-65E4-E704-B2AE-FA0F7BF6FC1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C1AA8D0-0195-27D6-84BF-21C6EBDBBCF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2EDBE68-F7A8-8FFC-EF79-3ACDBD3A52A8}"/>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Genoma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sars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2</a:t>
            </a:r>
          </a:p>
        </p:txBody>
      </p:sp>
      <p:sp>
        <p:nvSpPr>
          <p:cNvPr id="4" name="Marcador de número de diapositiva 3">
            <a:extLst>
              <a:ext uri="{FF2B5EF4-FFF2-40B4-BE49-F238E27FC236}">
                <a16:creationId xmlns:a16="http://schemas.microsoft.com/office/drawing/2014/main" id="{D8196565-DDC1-45BA-EC3A-7085EC7B0113}"/>
              </a:ext>
            </a:extLst>
          </p:cNvPr>
          <p:cNvSpPr>
            <a:spLocks noGrp="1"/>
          </p:cNvSpPr>
          <p:nvPr>
            <p:ph type="sldNum" sz="quarter" idx="5"/>
          </p:nvPr>
        </p:nvSpPr>
        <p:spPr/>
        <p:txBody>
          <a:bodyPr/>
          <a:lstStyle/>
          <a:p>
            <a:fld id="{20EA8D17-3153-6E45-B050-1CDA1443AA8A}" type="slidenum">
              <a:rPr lang="es-ES" smtClean="0"/>
              <a:t>67</a:t>
            </a:fld>
            <a:endParaRPr lang="es-ES"/>
          </a:p>
        </p:txBody>
      </p:sp>
    </p:spTree>
    <p:extLst>
      <p:ext uri="{BB962C8B-B14F-4D97-AF65-F5344CB8AC3E}">
        <p14:creationId xmlns:p14="http://schemas.microsoft.com/office/powerpoint/2010/main" val="64918343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2DC85B-ECDA-0EB7-8BAA-BD2C36C491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16521B4-89CC-9A0D-7CA0-3C17D806FD3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0F7A486-7438-0C47-59AF-287B5A305A2B}"/>
              </a:ext>
            </a:extLst>
          </p:cNvPr>
          <p:cNvSpPr>
            <a:spLocks noGrp="1"/>
          </p:cNvSpPr>
          <p:nvPr>
            <p:ph type="body" idx="1"/>
          </p:nvPr>
        </p:nvSpPr>
        <p:spPr/>
        <p:txBody>
          <a:bodyPr/>
          <a:lstStyle/>
          <a:p>
            <a:r>
              <a:rPr lang="en-US" sz="1200" kern="1200" dirty="0" err="1">
                <a:solidFill>
                  <a:schemeClr val="tx1"/>
                </a:solidFill>
                <a:effectLst/>
                <a:latin typeface="+mn-lt"/>
                <a:ea typeface="+mn-ea"/>
                <a:cs typeface="+mn-cs"/>
              </a:rPr>
              <a:t>Genoma</a:t>
            </a:r>
            <a:r>
              <a:rPr lang="en-US" sz="1200" kern="1200" dirty="0">
                <a:solidFill>
                  <a:schemeClr val="tx1"/>
                </a:solidFill>
                <a:effectLst/>
                <a:latin typeface="+mn-lt"/>
                <a:ea typeface="+mn-ea"/>
                <a:cs typeface="+mn-cs"/>
              </a:rPr>
              <a:t> de </a:t>
            </a:r>
            <a:r>
              <a:rPr lang="en-US" sz="1200" kern="1200" dirty="0" err="1">
                <a:solidFill>
                  <a:schemeClr val="tx1"/>
                </a:solidFill>
                <a:effectLst/>
                <a:latin typeface="+mn-lt"/>
                <a:ea typeface="+mn-ea"/>
                <a:cs typeface="+mn-cs"/>
              </a:rPr>
              <a:t>sars</a:t>
            </a:r>
            <a:r>
              <a:rPr lang="en-US" sz="1200" kern="1200" dirty="0">
                <a:solidFill>
                  <a:schemeClr val="tx1"/>
                </a:solidFill>
                <a:effectLst/>
                <a:latin typeface="+mn-lt"/>
                <a:ea typeface="+mn-ea"/>
                <a:cs typeface="+mn-cs"/>
              </a:rPr>
              <a:t> </a:t>
            </a:r>
            <a:r>
              <a:rPr lang="en-US" sz="1200" kern="1200" dirty="0" err="1">
                <a:solidFill>
                  <a:schemeClr val="tx1"/>
                </a:solidFill>
                <a:effectLst/>
                <a:latin typeface="+mn-lt"/>
                <a:ea typeface="+mn-ea"/>
                <a:cs typeface="+mn-cs"/>
              </a:rPr>
              <a:t>cov</a:t>
            </a:r>
            <a:r>
              <a:rPr lang="en-US" sz="1200" kern="1200" dirty="0">
                <a:solidFill>
                  <a:schemeClr val="tx1"/>
                </a:solidFill>
                <a:effectLst/>
                <a:latin typeface="+mn-lt"/>
                <a:ea typeface="+mn-ea"/>
                <a:cs typeface="+mn-cs"/>
              </a:rPr>
              <a:t> 2</a:t>
            </a:r>
          </a:p>
        </p:txBody>
      </p:sp>
      <p:sp>
        <p:nvSpPr>
          <p:cNvPr id="4" name="Marcador de número de diapositiva 3">
            <a:extLst>
              <a:ext uri="{FF2B5EF4-FFF2-40B4-BE49-F238E27FC236}">
                <a16:creationId xmlns:a16="http://schemas.microsoft.com/office/drawing/2014/main" id="{B38E1131-55BD-2924-4A67-275F6AFD1D6D}"/>
              </a:ext>
            </a:extLst>
          </p:cNvPr>
          <p:cNvSpPr>
            <a:spLocks noGrp="1"/>
          </p:cNvSpPr>
          <p:nvPr>
            <p:ph type="sldNum" sz="quarter" idx="5"/>
          </p:nvPr>
        </p:nvSpPr>
        <p:spPr/>
        <p:txBody>
          <a:bodyPr/>
          <a:lstStyle/>
          <a:p>
            <a:fld id="{20EA8D17-3153-6E45-B050-1CDA1443AA8A}" type="slidenum">
              <a:rPr lang="es-ES" smtClean="0"/>
              <a:t>68</a:t>
            </a:fld>
            <a:endParaRPr lang="es-ES"/>
          </a:p>
        </p:txBody>
      </p:sp>
    </p:spTree>
    <p:extLst>
      <p:ext uri="{BB962C8B-B14F-4D97-AF65-F5344CB8AC3E}">
        <p14:creationId xmlns:p14="http://schemas.microsoft.com/office/powerpoint/2010/main" val="294413615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B8EB56-8A74-A8F8-9490-5BF3F743332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7F751F9-1F0B-A2F0-6135-426A04BCCDAE}"/>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8A4B8740-A269-29AE-BD3E-020E0E6A6ABD}"/>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12FC683-D455-62FB-742D-4234A4849F6C}"/>
              </a:ext>
            </a:extLst>
          </p:cNvPr>
          <p:cNvSpPr>
            <a:spLocks noGrp="1"/>
          </p:cNvSpPr>
          <p:nvPr>
            <p:ph type="sldNum" sz="quarter" idx="5"/>
          </p:nvPr>
        </p:nvSpPr>
        <p:spPr/>
        <p:txBody>
          <a:bodyPr/>
          <a:lstStyle/>
          <a:p>
            <a:fld id="{20EA8D17-3153-6E45-B050-1CDA1443AA8A}" type="slidenum">
              <a:rPr lang="es-ES" smtClean="0"/>
              <a:t>69</a:t>
            </a:fld>
            <a:endParaRPr lang="es-ES"/>
          </a:p>
        </p:txBody>
      </p:sp>
    </p:spTree>
    <p:extLst>
      <p:ext uri="{BB962C8B-B14F-4D97-AF65-F5344CB8AC3E}">
        <p14:creationId xmlns:p14="http://schemas.microsoft.com/office/powerpoint/2010/main" val="20713387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ACD078-35B6-9CAF-4D73-F49D72D87E5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334F84D-C448-46A5-6F0C-2F1EE1F468A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9BC536A9-4EF8-F7B2-8896-AFDD78D71B8F}"/>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AA056E8-1011-AB41-AE0C-8554167260CC}"/>
              </a:ext>
            </a:extLst>
          </p:cNvPr>
          <p:cNvSpPr>
            <a:spLocks noGrp="1"/>
          </p:cNvSpPr>
          <p:nvPr>
            <p:ph type="sldNum" sz="quarter" idx="5"/>
          </p:nvPr>
        </p:nvSpPr>
        <p:spPr/>
        <p:txBody>
          <a:bodyPr/>
          <a:lstStyle/>
          <a:p>
            <a:fld id="{20EA8D17-3153-6E45-B050-1CDA1443AA8A}" type="slidenum">
              <a:rPr lang="es-ES" smtClean="0"/>
              <a:t>7</a:t>
            </a:fld>
            <a:endParaRPr lang="es-ES"/>
          </a:p>
        </p:txBody>
      </p:sp>
    </p:spTree>
    <p:extLst>
      <p:ext uri="{BB962C8B-B14F-4D97-AF65-F5344CB8AC3E}">
        <p14:creationId xmlns:p14="http://schemas.microsoft.com/office/powerpoint/2010/main" val="328775177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E62E11-5AA3-3119-EE03-E8EB3D0BE90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373D327D-8C05-65B9-EA36-C5EF7A6CFF0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7F1A11-0267-AD16-8183-B38F2C957EB2}"/>
              </a:ext>
            </a:extLst>
          </p:cNvPr>
          <p:cNvSpPr>
            <a:spLocks noGrp="1"/>
          </p:cNvSpPr>
          <p:nvPr>
            <p:ph type="body" idx="1"/>
          </p:nvPr>
        </p:nvSpPr>
        <p:spPr/>
        <p:txBody>
          <a:bodyPr/>
          <a:lstStyle/>
          <a:p>
            <a:r>
              <a:rPr lang="es-ES" dirty="0" err="1"/>
              <a:t>Finally</a:t>
            </a:r>
            <a:r>
              <a:rPr lang="es-ES" dirty="0"/>
              <a:t>, </a:t>
            </a:r>
            <a:r>
              <a:rPr lang="es-ES" dirty="0" err="1"/>
              <a:t>we’ll</a:t>
            </a:r>
            <a:r>
              <a:rPr lang="es-ES" dirty="0"/>
              <a:t> </a:t>
            </a:r>
            <a:r>
              <a:rPr lang="es-ES" dirty="0" err="1"/>
              <a:t>enter</a:t>
            </a:r>
            <a:r>
              <a:rPr lang="es-ES" dirty="0"/>
              <a:t> </a:t>
            </a:r>
            <a:r>
              <a:rPr lang="es-ES" b="1" dirty="0" err="1"/>
              <a:t>Chapter</a:t>
            </a:r>
            <a:r>
              <a:rPr lang="es-ES" b="1" dirty="0"/>
              <a:t> 5</a:t>
            </a:r>
            <a:r>
              <a:rPr lang="es-ES" dirty="0"/>
              <a:t>,</a:t>
            </a:r>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71BD585E-F40D-3C18-4F96-7F36E24D6299}"/>
              </a:ext>
            </a:extLst>
          </p:cNvPr>
          <p:cNvSpPr>
            <a:spLocks noGrp="1"/>
          </p:cNvSpPr>
          <p:nvPr>
            <p:ph type="sldNum" sz="quarter" idx="5"/>
          </p:nvPr>
        </p:nvSpPr>
        <p:spPr/>
        <p:txBody>
          <a:bodyPr/>
          <a:lstStyle/>
          <a:p>
            <a:fld id="{20EA8D17-3153-6E45-B050-1CDA1443AA8A}" type="slidenum">
              <a:rPr lang="es-ES" smtClean="0"/>
              <a:t>70</a:t>
            </a:fld>
            <a:endParaRPr lang="es-ES"/>
          </a:p>
        </p:txBody>
      </p:sp>
    </p:spTree>
    <p:extLst>
      <p:ext uri="{BB962C8B-B14F-4D97-AF65-F5344CB8AC3E}">
        <p14:creationId xmlns:p14="http://schemas.microsoft.com/office/powerpoint/2010/main" val="27261289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5D154A-A33B-7540-813E-362E7644FE0F}"/>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E4A9441-C0FF-5A60-43A3-D0980B7524A1}"/>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C2E209C-3826-1970-79F6-A733DB7C3DDB}"/>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262CA8F3-5187-7002-0299-23ADB6F28068}"/>
              </a:ext>
            </a:extLst>
          </p:cNvPr>
          <p:cNvSpPr>
            <a:spLocks noGrp="1"/>
          </p:cNvSpPr>
          <p:nvPr>
            <p:ph type="sldNum" sz="quarter" idx="5"/>
          </p:nvPr>
        </p:nvSpPr>
        <p:spPr/>
        <p:txBody>
          <a:bodyPr/>
          <a:lstStyle/>
          <a:p>
            <a:fld id="{20EA8D17-3153-6E45-B050-1CDA1443AA8A}" type="slidenum">
              <a:rPr lang="es-ES" smtClean="0"/>
              <a:t>71</a:t>
            </a:fld>
            <a:endParaRPr lang="es-ES"/>
          </a:p>
        </p:txBody>
      </p:sp>
    </p:spTree>
    <p:extLst>
      <p:ext uri="{BB962C8B-B14F-4D97-AF65-F5344CB8AC3E}">
        <p14:creationId xmlns:p14="http://schemas.microsoft.com/office/powerpoint/2010/main" val="80556101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E9A4F-A73C-BC0F-333C-8A1C337AA5C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743D467-4406-F32F-302F-06BA33B7C86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32D4F95-6242-E8A6-413C-CFF63235CB4B}"/>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633DDA5F-6E5A-A828-C0CD-A90BBC8CFAD4}"/>
              </a:ext>
            </a:extLst>
          </p:cNvPr>
          <p:cNvSpPr>
            <a:spLocks noGrp="1"/>
          </p:cNvSpPr>
          <p:nvPr>
            <p:ph type="sldNum" sz="quarter" idx="5"/>
          </p:nvPr>
        </p:nvSpPr>
        <p:spPr/>
        <p:txBody>
          <a:bodyPr/>
          <a:lstStyle/>
          <a:p>
            <a:fld id="{20EA8D17-3153-6E45-B050-1CDA1443AA8A}" type="slidenum">
              <a:rPr lang="es-ES" smtClean="0"/>
              <a:t>72</a:t>
            </a:fld>
            <a:endParaRPr lang="es-ES"/>
          </a:p>
        </p:txBody>
      </p:sp>
    </p:spTree>
    <p:extLst>
      <p:ext uri="{BB962C8B-B14F-4D97-AF65-F5344CB8AC3E}">
        <p14:creationId xmlns:p14="http://schemas.microsoft.com/office/powerpoint/2010/main" val="684211856"/>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EC2479-309B-0873-3B46-035760CD8E4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FFEDA53-763C-3991-4E66-DE2E0106760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65942A6-20C8-AC27-2C11-391E217875A6}"/>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B2D0CE78-70AC-2AEE-A8A3-DA2C609D24E2}"/>
              </a:ext>
            </a:extLst>
          </p:cNvPr>
          <p:cNvSpPr>
            <a:spLocks noGrp="1"/>
          </p:cNvSpPr>
          <p:nvPr>
            <p:ph type="sldNum" sz="quarter" idx="5"/>
          </p:nvPr>
        </p:nvSpPr>
        <p:spPr/>
        <p:txBody>
          <a:bodyPr/>
          <a:lstStyle/>
          <a:p>
            <a:fld id="{20EA8D17-3153-6E45-B050-1CDA1443AA8A}" type="slidenum">
              <a:rPr lang="es-ES" smtClean="0"/>
              <a:t>73</a:t>
            </a:fld>
            <a:endParaRPr lang="es-ES"/>
          </a:p>
        </p:txBody>
      </p:sp>
    </p:spTree>
    <p:extLst>
      <p:ext uri="{BB962C8B-B14F-4D97-AF65-F5344CB8AC3E}">
        <p14:creationId xmlns:p14="http://schemas.microsoft.com/office/powerpoint/2010/main" val="358821720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9A35AA-28FD-62AA-CBB4-50472E5F81E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7F4D1E2-1B91-475B-5352-EC0D0B9B957A}"/>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42A0056F-76C5-4FD8-341B-AC5B926F1662}"/>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27F8E47D-57EA-D588-7A98-037F2836831A}"/>
              </a:ext>
            </a:extLst>
          </p:cNvPr>
          <p:cNvSpPr>
            <a:spLocks noGrp="1"/>
          </p:cNvSpPr>
          <p:nvPr>
            <p:ph type="sldNum" sz="quarter" idx="5"/>
          </p:nvPr>
        </p:nvSpPr>
        <p:spPr/>
        <p:txBody>
          <a:bodyPr/>
          <a:lstStyle/>
          <a:p>
            <a:fld id="{20EA8D17-3153-6E45-B050-1CDA1443AA8A}" type="slidenum">
              <a:rPr lang="es-ES" smtClean="0"/>
              <a:t>74</a:t>
            </a:fld>
            <a:endParaRPr lang="es-ES"/>
          </a:p>
        </p:txBody>
      </p:sp>
    </p:spTree>
    <p:extLst>
      <p:ext uri="{BB962C8B-B14F-4D97-AF65-F5344CB8AC3E}">
        <p14:creationId xmlns:p14="http://schemas.microsoft.com/office/powerpoint/2010/main" val="201428695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A2F51D-4E65-AE7B-F666-9CAF90F25A1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1302CFB-EE45-9508-67A8-469BA2C6F517}"/>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AEE1AB2-FE06-E86A-8204-5E10BBD6C82A}"/>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A5233CD2-E1C7-0B01-1743-A02F1ECA4BB1}"/>
              </a:ext>
            </a:extLst>
          </p:cNvPr>
          <p:cNvSpPr>
            <a:spLocks noGrp="1"/>
          </p:cNvSpPr>
          <p:nvPr>
            <p:ph type="sldNum" sz="quarter" idx="5"/>
          </p:nvPr>
        </p:nvSpPr>
        <p:spPr/>
        <p:txBody>
          <a:bodyPr/>
          <a:lstStyle/>
          <a:p>
            <a:fld id="{20EA8D17-3153-6E45-B050-1CDA1443AA8A}" type="slidenum">
              <a:rPr lang="es-ES" smtClean="0"/>
              <a:t>75</a:t>
            </a:fld>
            <a:endParaRPr lang="es-ES"/>
          </a:p>
        </p:txBody>
      </p:sp>
    </p:spTree>
    <p:extLst>
      <p:ext uri="{BB962C8B-B14F-4D97-AF65-F5344CB8AC3E}">
        <p14:creationId xmlns:p14="http://schemas.microsoft.com/office/powerpoint/2010/main" val="161025420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E553E-32F6-75C7-9073-FD76C2F83FC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1E469FF-606C-0C7B-C934-32213EB9746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350657F-E7EA-450B-68D5-527CD4999BF7}"/>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A538D8D9-EB44-5C24-026B-5FAD45498385}"/>
              </a:ext>
            </a:extLst>
          </p:cNvPr>
          <p:cNvSpPr>
            <a:spLocks noGrp="1"/>
          </p:cNvSpPr>
          <p:nvPr>
            <p:ph type="sldNum" sz="quarter" idx="5"/>
          </p:nvPr>
        </p:nvSpPr>
        <p:spPr/>
        <p:txBody>
          <a:bodyPr/>
          <a:lstStyle/>
          <a:p>
            <a:fld id="{20EA8D17-3153-6E45-B050-1CDA1443AA8A}" type="slidenum">
              <a:rPr lang="es-ES" smtClean="0"/>
              <a:t>76</a:t>
            </a:fld>
            <a:endParaRPr lang="es-ES"/>
          </a:p>
        </p:txBody>
      </p:sp>
    </p:spTree>
    <p:extLst>
      <p:ext uri="{BB962C8B-B14F-4D97-AF65-F5344CB8AC3E}">
        <p14:creationId xmlns:p14="http://schemas.microsoft.com/office/powerpoint/2010/main" val="414779978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AE4F7-3E2E-FC18-917E-01D04D68698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47E5CF5-0C8A-3D65-0904-53B6D9911A86}"/>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70CC39F2-5383-94DD-1CEC-5835407E5011}"/>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DFEDDF71-4A13-98AB-2299-8991668810D5}"/>
              </a:ext>
            </a:extLst>
          </p:cNvPr>
          <p:cNvSpPr>
            <a:spLocks noGrp="1"/>
          </p:cNvSpPr>
          <p:nvPr>
            <p:ph type="sldNum" sz="quarter" idx="5"/>
          </p:nvPr>
        </p:nvSpPr>
        <p:spPr/>
        <p:txBody>
          <a:bodyPr/>
          <a:lstStyle/>
          <a:p>
            <a:fld id="{20EA8D17-3153-6E45-B050-1CDA1443AA8A}" type="slidenum">
              <a:rPr lang="es-ES" smtClean="0"/>
              <a:t>77</a:t>
            </a:fld>
            <a:endParaRPr lang="es-ES"/>
          </a:p>
        </p:txBody>
      </p:sp>
    </p:spTree>
    <p:extLst>
      <p:ext uri="{BB962C8B-B14F-4D97-AF65-F5344CB8AC3E}">
        <p14:creationId xmlns:p14="http://schemas.microsoft.com/office/powerpoint/2010/main" val="47844562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CF5F3-23BF-657B-968F-61CF86636BC4}"/>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FFBDEC6-12AE-25BD-1ECF-D6AA7F2CC544}"/>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D407D707-CF8A-FD92-4FDA-79BB3084DA5A}"/>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9FD3539F-5073-FCA1-A33B-588580A6390A}"/>
              </a:ext>
            </a:extLst>
          </p:cNvPr>
          <p:cNvSpPr>
            <a:spLocks noGrp="1"/>
          </p:cNvSpPr>
          <p:nvPr>
            <p:ph type="sldNum" sz="quarter" idx="5"/>
          </p:nvPr>
        </p:nvSpPr>
        <p:spPr/>
        <p:txBody>
          <a:bodyPr/>
          <a:lstStyle/>
          <a:p>
            <a:fld id="{20EA8D17-3153-6E45-B050-1CDA1443AA8A}" type="slidenum">
              <a:rPr lang="es-ES" smtClean="0"/>
              <a:t>78</a:t>
            </a:fld>
            <a:endParaRPr lang="es-ES"/>
          </a:p>
        </p:txBody>
      </p:sp>
    </p:spTree>
    <p:extLst>
      <p:ext uri="{BB962C8B-B14F-4D97-AF65-F5344CB8AC3E}">
        <p14:creationId xmlns:p14="http://schemas.microsoft.com/office/powerpoint/2010/main" val="413295681"/>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FE1FBF-BA1A-5E41-CABB-72BFAF2457A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983F437-E567-69D6-D8BF-7645DDC5E892}"/>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37244EFA-5E5E-EC5F-7EC0-6B4B431420B7}"/>
              </a:ext>
            </a:extLst>
          </p:cNvPr>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3595E6A3-EED4-0C00-098A-909028D56873}"/>
              </a:ext>
            </a:extLst>
          </p:cNvPr>
          <p:cNvSpPr>
            <a:spLocks noGrp="1"/>
          </p:cNvSpPr>
          <p:nvPr>
            <p:ph type="sldNum" sz="quarter" idx="5"/>
          </p:nvPr>
        </p:nvSpPr>
        <p:spPr/>
        <p:txBody>
          <a:bodyPr/>
          <a:lstStyle/>
          <a:p>
            <a:fld id="{20EA8D17-3153-6E45-B050-1CDA1443AA8A}" type="slidenum">
              <a:rPr lang="es-ES" smtClean="0"/>
              <a:t>79</a:t>
            </a:fld>
            <a:endParaRPr lang="es-ES"/>
          </a:p>
        </p:txBody>
      </p:sp>
    </p:spTree>
    <p:extLst>
      <p:ext uri="{BB962C8B-B14F-4D97-AF65-F5344CB8AC3E}">
        <p14:creationId xmlns:p14="http://schemas.microsoft.com/office/powerpoint/2010/main" val="21795094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0B2A0-015D-5D9A-CE4A-A8683E52054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13CEFA22-15A5-D9E0-A360-E25D10492A4B}"/>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1FAD23F7-A157-7E33-A10F-700648AFA660}"/>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44E2720-893B-F197-9714-1940D7AC075D}"/>
              </a:ext>
            </a:extLst>
          </p:cNvPr>
          <p:cNvSpPr>
            <a:spLocks noGrp="1"/>
          </p:cNvSpPr>
          <p:nvPr>
            <p:ph type="sldNum" sz="quarter" idx="5"/>
          </p:nvPr>
        </p:nvSpPr>
        <p:spPr/>
        <p:txBody>
          <a:bodyPr/>
          <a:lstStyle/>
          <a:p>
            <a:fld id="{20EA8D17-3153-6E45-B050-1CDA1443AA8A}" type="slidenum">
              <a:rPr lang="es-ES" smtClean="0"/>
              <a:t>8</a:t>
            </a:fld>
            <a:endParaRPr lang="es-ES"/>
          </a:p>
        </p:txBody>
      </p:sp>
    </p:spTree>
    <p:extLst>
      <p:ext uri="{BB962C8B-B14F-4D97-AF65-F5344CB8AC3E}">
        <p14:creationId xmlns:p14="http://schemas.microsoft.com/office/powerpoint/2010/main" val="206491375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sz="1200" kern="1200" dirty="0">
                <a:solidFill>
                  <a:schemeClr val="tx1"/>
                </a:solidFill>
                <a:effectLst/>
                <a:latin typeface="+mn-lt"/>
                <a:ea typeface="+mn-ea"/>
                <a:cs typeface="+mn-cs"/>
              </a:rPr>
              <a:t>The group</a:t>
            </a:r>
          </a:p>
        </p:txBody>
      </p:sp>
      <p:sp>
        <p:nvSpPr>
          <p:cNvPr id="4" name="Marcador de número de diapositiva 3"/>
          <p:cNvSpPr>
            <a:spLocks noGrp="1"/>
          </p:cNvSpPr>
          <p:nvPr>
            <p:ph type="sldNum" sz="quarter" idx="5"/>
          </p:nvPr>
        </p:nvSpPr>
        <p:spPr/>
        <p:txBody>
          <a:bodyPr/>
          <a:lstStyle/>
          <a:p>
            <a:fld id="{20EA8D17-3153-6E45-B050-1CDA1443AA8A}" type="slidenum">
              <a:rPr lang="es-ES" smtClean="0"/>
              <a:t>80</a:t>
            </a:fld>
            <a:endParaRPr lang="es-ES"/>
          </a:p>
        </p:txBody>
      </p:sp>
    </p:spTree>
    <p:extLst>
      <p:ext uri="{BB962C8B-B14F-4D97-AF65-F5344CB8AC3E}">
        <p14:creationId xmlns:p14="http://schemas.microsoft.com/office/powerpoint/2010/main" val="2398920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definecolor</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netgreen</a:t>
            </a:r>
            <a:r>
              <a:rPr lang="es-ES" sz="1200" kern="1200" dirty="0">
                <a:solidFill>
                  <a:schemeClr val="tx1"/>
                </a:solidFill>
                <a:effectLst/>
                <a:latin typeface="+mn-lt"/>
                <a:ea typeface="+mn-ea"/>
                <a:cs typeface="+mn-cs"/>
              </a:rPr>
              <a:t>}{RGB}{47,228,200}</a:t>
            </a:r>
          </a:p>
          <a:p>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definecolor</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darkergreen</a:t>
            </a:r>
            <a:r>
              <a:rPr lang="es-ES" sz="1200" kern="1200" dirty="0">
                <a:solidFill>
                  <a:schemeClr val="tx1"/>
                </a:solidFill>
                <a:effectLst/>
                <a:latin typeface="+mn-lt"/>
                <a:ea typeface="+mn-ea"/>
                <a:cs typeface="+mn-cs"/>
              </a:rPr>
              <a:t>}{RGB}{47,202,163}</a:t>
            </a:r>
          </a:p>
          <a:p>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definecolor</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darkestgreen</a:t>
            </a:r>
            <a:r>
              <a:rPr lang="es-ES" sz="1200" kern="1200" dirty="0">
                <a:solidFill>
                  <a:schemeClr val="tx1"/>
                </a:solidFill>
                <a:effectLst/>
                <a:latin typeface="+mn-lt"/>
                <a:ea typeface="+mn-ea"/>
                <a:cs typeface="+mn-cs"/>
              </a:rPr>
              <a:t>}{RGB}{47,175,145}</a:t>
            </a:r>
          </a:p>
          <a:p>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definecolor</a:t>
            </a:r>
            <a:r>
              <a:rPr lang="es-ES" sz="1200" kern="1200" dirty="0">
                <a:solidFill>
                  <a:schemeClr val="tx1"/>
                </a:solidFill>
                <a:effectLst/>
                <a:latin typeface="+mn-lt"/>
                <a:ea typeface="+mn-ea"/>
                <a:cs typeface="+mn-cs"/>
              </a:rPr>
              <a:t>{</a:t>
            </a:r>
            <a:r>
              <a:rPr lang="es-ES" sz="1200" kern="1200" dirty="0" err="1">
                <a:solidFill>
                  <a:schemeClr val="tx1"/>
                </a:solidFill>
                <a:effectLst/>
                <a:latin typeface="+mn-lt"/>
                <a:ea typeface="+mn-ea"/>
                <a:cs typeface="+mn-cs"/>
              </a:rPr>
              <a:t>lightgreen</a:t>
            </a:r>
            <a:r>
              <a:rPr lang="es-ES" sz="1200" kern="1200" dirty="0">
                <a:solidFill>
                  <a:schemeClr val="tx1"/>
                </a:solidFill>
                <a:effectLst/>
                <a:latin typeface="+mn-lt"/>
                <a:ea typeface="+mn-ea"/>
                <a:cs typeface="+mn-cs"/>
              </a:rPr>
              <a:t>}{RGB}{91,247,212}</a:t>
            </a:r>
          </a:p>
          <a:p>
            <a:endParaRPr lang="es-ES" sz="1200" kern="1200" dirty="0">
              <a:solidFill>
                <a:schemeClr val="tx1"/>
              </a:solidFill>
              <a:effectLst/>
              <a:latin typeface="+mn-lt"/>
              <a:ea typeface="+mn-ea"/>
              <a:cs typeface="+mn-cs"/>
            </a:endParaRPr>
          </a:p>
          <a:p>
            <a:r>
              <a:rPr lang="es-ES" sz="1200" kern="1200" dirty="0">
                <a:solidFill>
                  <a:schemeClr val="tx1"/>
                </a:solidFill>
                <a:effectLst/>
                <a:latin typeface="+mn-lt"/>
                <a:ea typeface="+mn-ea"/>
                <a:cs typeface="+mn-cs"/>
              </a:rPr>
              <a:t>Diapo auxiliar del </a:t>
            </a:r>
            <a:r>
              <a:rPr lang="es-ES" sz="1200" kern="1200" dirty="0" err="1">
                <a:solidFill>
                  <a:schemeClr val="tx1"/>
                </a:solidFill>
                <a:effectLst/>
                <a:latin typeface="+mn-lt"/>
                <a:ea typeface="+mn-ea"/>
                <a:cs typeface="+mn-cs"/>
              </a:rPr>
              <a:t>addendum</a:t>
            </a:r>
            <a:r>
              <a:rPr lang="es-ES" sz="1200" kern="1200" dirty="0">
                <a:solidFill>
                  <a:schemeClr val="tx1"/>
                </a:solidFill>
                <a:effectLst/>
                <a:latin typeface="+mn-lt"/>
                <a:ea typeface="+mn-ea"/>
                <a:cs typeface="+mn-cs"/>
              </a:rPr>
              <a:t> después de esta?</a:t>
            </a:r>
          </a:p>
        </p:txBody>
      </p:sp>
      <p:sp>
        <p:nvSpPr>
          <p:cNvPr id="4" name="Marcador de número de diapositiva 3"/>
          <p:cNvSpPr>
            <a:spLocks noGrp="1"/>
          </p:cNvSpPr>
          <p:nvPr>
            <p:ph type="sldNum" sz="quarter" idx="5"/>
          </p:nvPr>
        </p:nvSpPr>
        <p:spPr/>
        <p:txBody>
          <a:bodyPr/>
          <a:lstStyle/>
          <a:p>
            <a:fld id="{20EA8D17-3153-6E45-B050-1CDA1443AA8A}" type="slidenum">
              <a:rPr lang="es-ES" smtClean="0"/>
              <a:t>81</a:t>
            </a:fld>
            <a:endParaRPr lang="es-ES"/>
          </a:p>
        </p:txBody>
      </p:sp>
    </p:spTree>
    <p:extLst>
      <p:ext uri="{BB962C8B-B14F-4D97-AF65-F5344CB8AC3E}">
        <p14:creationId xmlns:p14="http://schemas.microsoft.com/office/powerpoint/2010/main" val="39596401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B2B8E0-4CC8-E58A-8B56-09C527021F0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05A2DAC-C0EC-1C82-DB0A-E0EC3EF14FC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2329FC89-6E2C-DB61-AC50-23424B6A4435}"/>
              </a:ext>
            </a:extLst>
          </p:cNvPr>
          <p:cNvSpPr>
            <a:spLocks noGrp="1"/>
          </p:cNvSpPr>
          <p:nvPr>
            <p:ph type="body" idx="1"/>
          </p:nvPr>
        </p:nvSpPr>
        <p:spPr/>
        <p:txBody>
          <a:bodyPr/>
          <a:lstStyle/>
          <a:p>
            <a:endParaRPr lang="es-ES" dirty="0"/>
          </a:p>
          <a:p>
            <a:endParaRPr lang="es-ES" dirty="0"/>
          </a:p>
        </p:txBody>
      </p:sp>
      <p:sp>
        <p:nvSpPr>
          <p:cNvPr id="4" name="Marcador de número de diapositiva 3">
            <a:extLst>
              <a:ext uri="{FF2B5EF4-FFF2-40B4-BE49-F238E27FC236}">
                <a16:creationId xmlns:a16="http://schemas.microsoft.com/office/drawing/2014/main" id="{4AA746EE-A408-2633-9D5A-E653C974ECAB}"/>
              </a:ext>
            </a:extLst>
          </p:cNvPr>
          <p:cNvSpPr>
            <a:spLocks noGrp="1"/>
          </p:cNvSpPr>
          <p:nvPr>
            <p:ph type="sldNum" sz="quarter" idx="5"/>
          </p:nvPr>
        </p:nvSpPr>
        <p:spPr/>
        <p:txBody>
          <a:bodyPr/>
          <a:lstStyle/>
          <a:p>
            <a:fld id="{20EA8D17-3153-6E45-B050-1CDA1443AA8A}" type="slidenum">
              <a:rPr lang="es-ES" smtClean="0"/>
              <a:t>9</a:t>
            </a:fld>
            <a:endParaRPr lang="es-ES"/>
          </a:p>
        </p:txBody>
      </p:sp>
    </p:spTree>
    <p:extLst>
      <p:ext uri="{BB962C8B-B14F-4D97-AF65-F5344CB8AC3E}">
        <p14:creationId xmlns:p14="http://schemas.microsoft.com/office/powerpoint/2010/main" val="1192260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D6D1EF-A2EA-DB49-BA61-66BC7489A1D5}"/>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CC6B52EB-61B2-3C4F-A2EC-AB33BDEC21D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395F2E24-15EF-F04D-842E-B97DA12D9D00}"/>
              </a:ext>
            </a:extLst>
          </p:cNvPr>
          <p:cNvSpPr>
            <a:spLocks noGrp="1"/>
          </p:cNvSpPr>
          <p:nvPr>
            <p:ph type="dt" sz="half" idx="10"/>
          </p:nvPr>
        </p:nvSpPr>
        <p:spPr/>
        <p:txBody>
          <a:bodyPr/>
          <a:lstStyle/>
          <a:p>
            <a:fld id="{8DE1CACD-2932-E446-920C-2BCCED53BF6D}" type="datetimeFigureOut">
              <a:rPr lang="es-ES" smtClean="0"/>
              <a:t>24/7/25</a:t>
            </a:fld>
            <a:endParaRPr lang="es-ES"/>
          </a:p>
        </p:txBody>
      </p:sp>
      <p:sp>
        <p:nvSpPr>
          <p:cNvPr id="5" name="Marcador de pie de página 4">
            <a:extLst>
              <a:ext uri="{FF2B5EF4-FFF2-40B4-BE49-F238E27FC236}">
                <a16:creationId xmlns:a16="http://schemas.microsoft.com/office/drawing/2014/main" id="{D939FBC4-420C-554C-8506-492E1CF1597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D75A7F67-0E4E-0C48-B86A-F01DFB02E650}"/>
              </a:ext>
            </a:extLst>
          </p:cNvPr>
          <p:cNvSpPr>
            <a:spLocks noGrp="1"/>
          </p:cNvSpPr>
          <p:nvPr>
            <p:ph type="sldNum" sz="quarter" idx="12"/>
          </p:nvPr>
        </p:nvSpPr>
        <p:spPr/>
        <p:txBody>
          <a:bodyPr/>
          <a:lstStyle/>
          <a:p>
            <a:fld id="{F310112A-6249-C640-B8F7-59396B56A432}" type="slidenum">
              <a:rPr lang="es-ES" smtClean="0"/>
              <a:t>‹Nº›</a:t>
            </a:fld>
            <a:endParaRPr lang="es-ES"/>
          </a:p>
        </p:txBody>
      </p:sp>
    </p:spTree>
    <p:extLst>
      <p:ext uri="{BB962C8B-B14F-4D97-AF65-F5344CB8AC3E}">
        <p14:creationId xmlns:p14="http://schemas.microsoft.com/office/powerpoint/2010/main" val="27669883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59CDE-1D6A-5F44-9DE7-1174B5682D70}"/>
              </a:ext>
            </a:extLst>
          </p:cNvPr>
          <p:cNvSpPr>
            <a:spLocks noGrp="1"/>
          </p:cNvSpPr>
          <p:nvPr>
            <p:ph type="title"/>
          </p:nvPr>
        </p:nvSpPr>
        <p:spPr/>
        <p:txBody>
          <a:bodyPr/>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18F7BE65-4953-214E-A0E1-62688C6506F1}"/>
              </a:ext>
            </a:extLst>
          </p:cNvPr>
          <p:cNvSpPr>
            <a:spLocks noGrp="1"/>
          </p:cNvSpPr>
          <p:nvPr>
            <p:ph type="body" orient="vert" idx="1"/>
          </p:nvPr>
        </p:nvSpPr>
        <p:spPr/>
        <p:txBody>
          <a:bodyPr vert="eaVert"/>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4B88FC0E-A02E-8E4F-9742-539354200921}"/>
              </a:ext>
            </a:extLst>
          </p:cNvPr>
          <p:cNvSpPr>
            <a:spLocks noGrp="1"/>
          </p:cNvSpPr>
          <p:nvPr>
            <p:ph type="dt" sz="half" idx="10"/>
          </p:nvPr>
        </p:nvSpPr>
        <p:spPr/>
        <p:txBody>
          <a:bodyPr/>
          <a:lstStyle/>
          <a:p>
            <a:fld id="{8DE1CACD-2932-E446-920C-2BCCED53BF6D}" type="datetimeFigureOut">
              <a:rPr lang="es-ES" smtClean="0"/>
              <a:t>24/7/25</a:t>
            </a:fld>
            <a:endParaRPr lang="es-ES"/>
          </a:p>
        </p:txBody>
      </p:sp>
      <p:sp>
        <p:nvSpPr>
          <p:cNvPr id="5" name="Marcador de pie de página 4">
            <a:extLst>
              <a:ext uri="{FF2B5EF4-FFF2-40B4-BE49-F238E27FC236}">
                <a16:creationId xmlns:a16="http://schemas.microsoft.com/office/drawing/2014/main" id="{A1AFA398-2785-1F44-B032-F7A0680DCC56}"/>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78A7B491-BA3B-F243-8F53-7E5C81E49DFF}"/>
              </a:ext>
            </a:extLst>
          </p:cNvPr>
          <p:cNvSpPr>
            <a:spLocks noGrp="1"/>
          </p:cNvSpPr>
          <p:nvPr>
            <p:ph type="sldNum" sz="quarter" idx="12"/>
          </p:nvPr>
        </p:nvSpPr>
        <p:spPr/>
        <p:txBody>
          <a:bodyPr/>
          <a:lstStyle/>
          <a:p>
            <a:fld id="{F310112A-6249-C640-B8F7-59396B56A432}" type="slidenum">
              <a:rPr lang="es-ES" smtClean="0"/>
              <a:t>‹Nº›</a:t>
            </a:fld>
            <a:endParaRPr lang="es-ES"/>
          </a:p>
        </p:txBody>
      </p:sp>
    </p:spTree>
    <p:extLst>
      <p:ext uri="{BB962C8B-B14F-4D97-AF65-F5344CB8AC3E}">
        <p14:creationId xmlns:p14="http://schemas.microsoft.com/office/powerpoint/2010/main" val="7668841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7E83E4EB-0C97-E541-96FC-59D80CB539B3}"/>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p>
        </p:txBody>
      </p:sp>
      <p:sp>
        <p:nvSpPr>
          <p:cNvPr id="3" name="Marcador de texto vertical 2">
            <a:extLst>
              <a:ext uri="{FF2B5EF4-FFF2-40B4-BE49-F238E27FC236}">
                <a16:creationId xmlns:a16="http://schemas.microsoft.com/office/drawing/2014/main" id="{B5EF3014-A05E-3641-A1E3-DCF4BAF00FCB}"/>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F2F6B076-E19C-0549-AF2A-06CD8EF24FA0}"/>
              </a:ext>
            </a:extLst>
          </p:cNvPr>
          <p:cNvSpPr>
            <a:spLocks noGrp="1"/>
          </p:cNvSpPr>
          <p:nvPr>
            <p:ph type="dt" sz="half" idx="10"/>
          </p:nvPr>
        </p:nvSpPr>
        <p:spPr/>
        <p:txBody>
          <a:bodyPr/>
          <a:lstStyle/>
          <a:p>
            <a:fld id="{8DE1CACD-2932-E446-920C-2BCCED53BF6D}" type="datetimeFigureOut">
              <a:rPr lang="es-ES" smtClean="0"/>
              <a:t>24/7/25</a:t>
            </a:fld>
            <a:endParaRPr lang="es-ES"/>
          </a:p>
        </p:txBody>
      </p:sp>
      <p:sp>
        <p:nvSpPr>
          <p:cNvPr id="5" name="Marcador de pie de página 4">
            <a:extLst>
              <a:ext uri="{FF2B5EF4-FFF2-40B4-BE49-F238E27FC236}">
                <a16:creationId xmlns:a16="http://schemas.microsoft.com/office/drawing/2014/main" id="{AEE31AA7-B6C5-7B4D-8E9C-F71D9DBCB003}"/>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25889F0-CBF0-AC40-A35D-5D8C732BA43B}"/>
              </a:ext>
            </a:extLst>
          </p:cNvPr>
          <p:cNvSpPr>
            <a:spLocks noGrp="1"/>
          </p:cNvSpPr>
          <p:nvPr>
            <p:ph type="sldNum" sz="quarter" idx="12"/>
          </p:nvPr>
        </p:nvSpPr>
        <p:spPr/>
        <p:txBody>
          <a:bodyPr/>
          <a:lstStyle/>
          <a:p>
            <a:fld id="{F310112A-6249-C640-B8F7-59396B56A432}" type="slidenum">
              <a:rPr lang="es-ES" smtClean="0"/>
              <a:t>‹Nº›</a:t>
            </a:fld>
            <a:endParaRPr lang="es-ES"/>
          </a:p>
        </p:txBody>
      </p:sp>
    </p:spTree>
    <p:extLst>
      <p:ext uri="{BB962C8B-B14F-4D97-AF65-F5344CB8AC3E}">
        <p14:creationId xmlns:p14="http://schemas.microsoft.com/office/powerpoint/2010/main" val="23613625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8199AA-BCCD-D446-91DC-B492863C9A7E}"/>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26071000-EF79-174C-9F73-9E2FA7C15FCC}"/>
              </a:ext>
            </a:extLst>
          </p:cNvPr>
          <p:cNvSpPr>
            <a:spLocks noGrp="1"/>
          </p:cNvSpPr>
          <p:nvPr>
            <p:ph idx="1"/>
          </p:nvPr>
        </p:nvSpPr>
        <p:spPr/>
        <p:txBody>
          <a:bodyPr/>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D1E126AA-E4B5-8146-84A1-8AD62B833098}"/>
              </a:ext>
            </a:extLst>
          </p:cNvPr>
          <p:cNvSpPr>
            <a:spLocks noGrp="1"/>
          </p:cNvSpPr>
          <p:nvPr>
            <p:ph type="dt" sz="half" idx="10"/>
          </p:nvPr>
        </p:nvSpPr>
        <p:spPr/>
        <p:txBody>
          <a:bodyPr/>
          <a:lstStyle/>
          <a:p>
            <a:fld id="{8DE1CACD-2932-E446-920C-2BCCED53BF6D}" type="datetimeFigureOut">
              <a:rPr lang="es-ES" smtClean="0"/>
              <a:t>24/7/25</a:t>
            </a:fld>
            <a:endParaRPr lang="es-ES"/>
          </a:p>
        </p:txBody>
      </p:sp>
      <p:sp>
        <p:nvSpPr>
          <p:cNvPr id="5" name="Marcador de pie de página 4">
            <a:extLst>
              <a:ext uri="{FF2B5EF4-FFF2-40B4-BE49-F238E27FC236}">
                <a16:creationId xmlns:a16="http://schemas.microsoft.com/office/drawing/2014/main" id="{4217B66E-631F-EE41-B577-D7D2F180DCDA}"/>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C1FE4ABE-75F1-DC48-9537-B8AB6F698550}"/>
              </a:ext>
            </a:extLst>
          </p:cNvPr>
          <p:cNvSpPr>
            <a:spLocks noGrp="1"/>
          </p:cNvSpPr>
          <p:nvPr>
            <p:ph type="sldNum" sz="quarter" idx="12"/>
          </p:nvPr>
        </p:nvSpPr>
        <p:spPr/>
        <p:txBody>
          <a:bodyPr/>
          <a:lstStyle/>
          <a:p>
            <a:fld id="{F310112A-6249-C640-B8F7-59396B56A432}" type="slidenum">
              <a:rPr lang="es-ES" smtClean="0"/>
              <a:t>‹Nº›</a:t>
            </a:fld>
            <a:endParaRPr lang="es-ES"/>
          </a:p>
        </p:txBody>
      </p:sp>
    </p:spTree>
    <p:extLst>
      <p:ext uri="{BB962C8B-B14F-4D97-AF65-F5344CB8AC3E}">
        <p14:creationId xmlns:p14="http://schemas.microsoft.com/office/powerpoint/2010/main" val="33587242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A6021C-3E98-CF42-83D8-725263C17C76}"/>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p>
        </p:txBody>
      </p:sp>
      <p:sp>
        <p:nvSpPr>
          <p:cNvPr id="3" name="Marcador de texto 2">
            <a:extLst>
              <a:ext uri="{FF2B5EF4-FFF2-40B4-BE49-F238E27FC236}">
                <a16:creationId xmlns:a16="http://schemas.microsoft.com/office/drawing/2014/main" id="{406CC9CE-DEEB-C740-B996-18697C08FA0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37595A2A-535B-0C40-B291-5B8F78B377C3}"/>
              </a:ext>
            </a:extLst>
          </p:cNvPr>
          <p:cNvSpPr>
            <a:spLocks noGrp="1"/>
          </p:cNvSpPr>
          <p:nvPr>
            <p:ph type="dt" sz="half" idx="10"/>
          </p:nvPr>
        </p:nvSpPr>
        <p:spPr/>
        <p:txBody>
          <a:bodyPr/>
          <a:lstStyle/>
          <a:p>
            <a:fld id="{8DE1CACD-2932-E446-920C-2BCCED53BF6D}" type="datetimeFigureOut">
              <a:rPr lang="es-ES" smtClean="0"/>
              <a:t>24/7/25</a:t>
            </a:fld>
            <a:endParaRPr lang="es-ES"/>
          </a:p>
        </p:txBody>
      </p:sp>
      <p:sp>
        <p:nvSpPr>
          <p:cNvPr id="5" name="Marcador de pie de página 4">
            <a:extLst>
              <a:ext uri="{FF2B5EF4-FFF2-40B4-BE49-F238E27FC236}">
                <a16:creationId xmlns:a16="http://schemas.microsoft.com/office/drawing/2014/main" id="{3244D9BB-44A8-A340-9940-841E06746451}"/>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2543D9EE-0A82-D442-9C7C-229692DC8F39}"/>
              </a:ext>
            </a:extLst>
          </p:cNvPr>
          <p:cNvSpPr>
            <a:spLocks noGrp="1"/>
          </p:cNvSpPr>
          <p:nvPr>
            <p:ph type="sldNum" sz="quarter" idx="12"/>
          </p:nvPr>
        </p:nvSpPr>
        <p:spPr/>
        <p:txBody>
          <a:bodyPr/>
          <a:lstStyle/>
          <a:p>
            <a:fld id="{F310112A-6249-C640-B8F7-59396B56A432}" type="slidenum">
              <a:rPr lang="es-ES" smtClean="0"/>
              <a:t>‹Nº›</a:t>
            </a:fld>
            <a:endParaRPr lang="es-ES"/>
          </a:p>
        </p:txBody>
      </p:sp>
    </p:spTree>
    <p:extLst>
      <p:ext uri="{BB962C8B-B14F-4D97-AF65-F5344CB8AC3E}">
        <p14:creationId xmlns:p14="http://schemas.microsoft.com/office/powerpoint/2010/main" val="34450423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BEA763-CCB5-2E43-BA83-35F25B97AB7B}"/>
              </a:ext>
            </a:extLst>
          </p:cNvPr>
          <p:cNvSpPr>
            <a:spLocks noGrp="1"/>
          </p:cNvSpPr>
          <p:nvPr>
            <p:ph type="title"/>
          </p:nvPr>
        </p:nvSpPr>
        <p:spPr/>
        <p:txBody>
          <a:body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1D4513FA-6E17-684A-B517-EDA29AA2C843}"/>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p>
        </p:txBody>
      </p:sp>
      <p:sp>
        <p:nvSpPr>
          <p:cNvPr id="4" name="Marcador de contenido 3">
            <a:extLst>
              <a:ext uri="{FF2B5EF4-FFF2-40B4-BE49-F238E27FC236}">
                <a16:creationId xmlns:a16="http://schemas.microsoft.com/office/drawing/2014/main" id="{A8089248-52BA-2240-AF2B-7FB2EB69A052}"/>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p>
        </p:txBody>
      </p:sp>
      <p:sp>
        <p:nvSpPr>
          <p:cNvPr id="5" name="Marcador de fecha 4">
            <a:extLst>
              <a:ext uri="{FF2B5EF4-FFF2-40B4-BE49-F238E27FC236}">
                <a16:creationId xmlns:a16="http://schemas.microsoft.com/office/drawing/2014/main" id="{310BFA80-075B-9842-9109-33C099D782DA}"/>
              </a:ext>
            </a:extLst>
          </p:cNvPr>
          <p:cNvSpPr>
            <a:spLocks noGrp="1"/>
          </p:cNvSpPr>
          <p:nvPr>
            <p:ph type="dt" sz="half" idx="10"/>
          </p:nvPr>
        </p:nvSpPr>
        <p:spPr/>
        <p:txBody>
          <a:bodyPr/>
          <a:lstStyle/>
          <a:p>
            <a:fld id="{8DE1CACD-2932-E446-920C-2BCCED53BF6D}" type="datetimeFigureOut">
              <a:rPr lang="es-ES" smtClean="0"/>
              <a:t>24/7/25</a:t>
            </a:fld>
            <a:endParaRPr lang="es-ES"/>
          </a:p>
        </p:txBody>
      </p:sp>
      <p:sp>
        <p:nvSpPr>
          <p:cNvPr id="6" name="Marcador de pie de página 5">
            <a:extLst>
              <a:ext uri="{FF2B5EF4-FFF2-40B4-BE49-F238E27FC236}">
                <a16:creationId xmlns:a16="http://schemas.microsoft.com/office/drawing/2014/main" id="{703F64E5-EE04-0445-868D-B9CF023FF4BE}"/>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09E1163F-98C3-7A40-A431-866F5CC39C74}"/>
              </a:ext>
            </a:extLst>
          </p:cNvPr>
          <p:cNvSpPr>
            <a:spLocks noGrp="1"/>
          </p:cNvSpPr>
          <p:nvPr>
            <p:ph type="sldNum" sz="quarter" idx="12"/>
          </p:nvPr>
        </p:nvSpPr>
        <p:spPr/>
        <p:txBody>
          <a:bodyPr/>
          <a:lstStyle/>
          <a:p>
            <a:fld id="{F310112A-6249-C640-B8F7-59396B56A432}" type="slidenum">
              <a:rPr lang="es-ES" smtClean="0"/>
              <a:t>‹Nº›</a:t>
            </a:fld>
            <a:endParaRPr lang="es-ES"/>
          </a:p>
        </p:txBody>
      </p:sp>
    </p:spTree>
    <p:extLst>
      <p:ext uri="{BB962C8B-B14F-4D97-AF65-F5344CB8AC3E}">
        <p14:creationId xmlns:p14="http://schemas.microsoft.com/office/powerpoint/2010/main" val="19348142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EEC9AB8-BCF8-F74A-9EBC-70771FCB3F70}"/>
              </a:ext>
            </a:extLst>
          </p:cNvPr>
          <p:cNvSpPr>
            <a:spLocks noGrp="1"/>
          </p:cNvSpPr>
          <p:nvPr>
            <p:ph type="title"/>
          </p:nvPr>
        </p:nvSpPr>
        <p:spPr>
          <a:xfrm>
            <a:off x="839788" y="365125"/>
            <a:ext cx="10515600" cy="1325563"/>
          </a:xfrm>
        </p:spPr>
        <p:txBody>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051224C2-C3C7-4C4D-A0E9-CFFA23C421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p>
        </p:txBody>
      </p:sp>
      <p:sp>
        <p:nvSpPr>
          <p:cNvPr id="4" name="Marcador de contenido 3">
            <a:extLst>
              <a:ext uri="{FF2B5EF4-FFF2-40B4-BE49-F238E27FC236}">
                <a16:creationId xmlns:a16="http://schemas.microsoft.com/office/drawing/2014/main" id="{F2724160-876E-4744-B3FD-1A79EB29F64E}"/>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p>
        </p:txBody>
      </p:sp>
      <p:sp>
        <p:nvSpPr>
          <p:cNvPr id="5" name="Marcador de texto 4">
            <a:extLst>
              <a:ext uri="{FF2B5EF4-FFF2-40B4-BE49-F238E27FC236}">
                <a16:creationId xmlns:a16="http://schemas.microsoft.com/office/drawing/2014/main" id="{E53C9B43-21AE-BC41-BA9E-BB710E3BA08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p>
        </p:txBody>
      </p:sp>
      <p:sp>
        <p:nvSpPr>
          <p:cNvPr id="6" name="Marcador de contenido 5">
            <a:extLst>
              <a:ext uri="{FF2B5EF4-FFF2-40B4-BE49-F238E27FC236}">
                <a16:creationId xmlns:a16="http://schemas.microsoft.com/office/drawing/2014/main" id="{7988F3A4-9E2C-7248-97F5-7D6EA90CE06C}"/>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p>
        </p:txBody>
      </p:sp>
      <p:sp>
        <p:nvSpPr>
          <p:cNvPr id="7" name="Marcador de fecha 6">
            <a:extLst>
              <a:ext uri="{FF2B5EF4-FFF2-40B4-BE49-F238E27FC236}">
                <a16:creationId xmlns:a16="http://schemas.microsoft.com/office/drawing/2014/main" id="{2153928D-CA6D-5E42-8865-AFA6A1809006}"/>
              </a:ext>
            </a:extLst>
          </p:cNvPr>
          <p:cNvSpPr>
            <a:spLocks noGrp="1"/>
          </p:cNvSpPr>
          <p:nvPr>
            <p:ph type="dt" sz="half" idx="10"/>
          </p:nvPr>
        </p:nvSpPr>
        <p:spPr/>
        <p:txBody>
          <a:bodyPr/>
          <a:lstStyle/>
          <a:p>
            <a:fld id="{8DE1CACD-2932-E446-920C-2BCCED53BF6D}" type="datetimeFigureOut">
              <a:rPr lang="es-ES" smtClean="0"/>
              <a:t>24/7/25</a:t>
            </a:fld>
            <a:endParaRPr lang="es-ES"/>
          </a:p>
        </p:txBody>
      </p:sp>
      <p:sp>
        <p:nvSpPr>
          <p:cNvPr id="8" name="Marcador de pie de página 7">
            <a:extLst>
              <a:ext uri="{FF2B5EF4-FFF2-40B4-BE49-F238E27FC236}">
                <a16:creationId xmlns:a16="http://schemas.microsoft.com/office/drawing/2014/main" id="{FC9DC81A-D666-BC4C-AE7A-321B7785435B}"/>
              </a:ext>
            </a:extLst>
          </p:cNvPr>
          <p:cNvSpPr>
            <a:spLocks noGrp="1"/>
          </p:cNvSpPr>
          <p:nvPr>
            <p:ph type="ftr" sz="quarter" idx="11"/>
          </p:nvPr>
        </p:nvSpPr>
        <p:spPr/>
        <p:txBody>
          <a:bodyPr/>
          <a:lstStyle/>
          <a:p>
            <a:endParaRPr lang="es-ES"/>
          </a:p>
        </p:txBody>
      </p:sp>
      <p:sp>
        <p:nvSpPr>
          <p:cNvPr id="9" name="Marcador de número de diapositiva 8">
            <a:extLst>
              <a:ext uri="{FF2B5EF4-FFF2-40B4-BE49-F238E27FC236}">
                <a16:creationId xmlns:a16="http://schemas.microsoft.com/office/drawing/2014/main" id="{1588D313-25A9-AC40-92D1-8FAA45F27203}"/>
              </a:ext>
            </a:extLst>
          </p:cNvPr>
          <p:cNvSpPr>
            <a:spLocks noGrp="1"/>
          </p:cNvSpPr>
          <p:nvPr>
            <p:ph type="sldNum" sz="quarter" idx="12"/>
          </p:nvPr>
        </p:nvSpPr>
        <p:spPr/>
        <p:txBody>
          <a:bodyPr/>
          <a:lstStyle/>
          <a:p>
            <a:fld id="{F310112A-6249-C640-B8F7-59396B56A432}" type="slidenum">
              <a:rPr lang="es-ES" smtClean="0"/>
              <a:t>‹Nº›</a:t>
            </a:fld>
            <a:endParaRPr lang="es-ES"/>
          </a:p>
        </p:txBody>
      </p:sp>
    </p:spTree>
    <p:extLst>
      <p:ext uri="{BB962C8B-B14F-4D97-AF65-F5344CB8AC3E}">
        <p14:creationId xmlns:p14="http://schemas.microsoft.com/office/powerpoint/2010/main" val="14508008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45B791-7587-CD43-9929-2E6338932332}"/>
              </a:ext>
            </a:extLst>
          </p:cNvPr>
          <p:cNvSpPr>
            <a:spLocks noGrp="1"/>
          </p:cNvSpPr>
          <p:nvPr>
            <p:ph type="title"/>
          </p:nvPr>
        </p:nvSpPr>
        <p:spPr/>
        <p:txBody>
          <a:bodyPr/>
          <a:lstStyle/>
          <a:p>
            <a:r>
              <a:rPr lang="es-ES"/>
              <a:t>Haga clic para modificar el estilo de título del patrón</a:t>
            </a:r>
          </a:p>
        </p:txBody>
      </p:sp>
      <p:sp>
        <p:nvSpPr>
          <p:cNvPr id="3" name="Marcador de fecha 2">
            <a:extLst>
              <a:ext uri="{FF2B5EF4-FFF2-40B4-BE49-F238E27FC236}">
                <a16:creationId xmlns:a16="http://schemas.microsoft.com/office/drawing/2014/main" id="{9E24FA04-1454-9449-9933-4E1EFE85F082}"/>
              </a:ext>
            </a:extLst>
          </p:cNvPr>
          <p:cNvSpPr>
            <a:spLocks noGrp="1"/>
          </p:cNvSpPr>
          <p:nvPr>
            <p:ph type="dt" sz="half" idx="10"/>
          </p:nvPr>
        </p:nvSpPr>
        <p:spPr/>
        <p:txBody>
          <a:bodyPr/>
          <a:lstStyle/>
          <a:p>
            <a:fld id="{8DE1CACD-2932-E446-920C-2BCCED53BF6D}" type="datetimeFigureOut">
              <a:rPr lang="es-ES" smtClean="0"/>
              <a:t>24/7/25</a:t>
            </a:fld>
            <a:endParaRPr lang="es-ES"/>
          </a:p>
        </p:txBody>
      </p:sp>
      <p:sp>
        <p:nvSpPr>
          <p:cNvPr id="4" name="Marcador de pie de página 3">
            <a:extLst>
              <a:ext uri="{FF2B5EF4-FFF2-40B4-BE49-F238E27FC236}">
                <a16:creationId xmlns:a16="http://schemas.microsoft.com/office/drawing/2014/main" id="{0CDF879A-EFEB-C544-B2CC-5F201A5C04F1}"/>
              </a:ext>
            </a:extLst>
          </p:cNvPr>
          <p:cNvSpPr>
            <a:spLocks noGrp="1"/>
          </p:cNvSpPr>
          <p:nvPr>
            <p:ph type="ftr" sz="quarter" idx="11"/>
          </p:nvPr>
        </p:nvSpPr>
        <p:spPr/>
        <p:txBody>
          <a:bodyPr/>
          <a:lstStyle/>
          <a:p>
            <a:endParaRPr lang="es-ES"/>
          </a:p>
        </p:txBody>
      </p:sp>
      <p:sp>
        <p:nvSpPr>
          <p:cNvPr id="5" name="Marcador de número de diapositiva 4">
            <a:extLst>
              <a:ext uri="{FF2B5EF4-FFF2-40B4-BE49-F238E27FC236}">
                <a16:creationId xmlns:a16="http://schemas.microsoft.com/office/drawing/2014/main" id="{D2FEE864-B48D-0743-A360-9D8E914A861B}"/>
              </a:ext>
            </a:extLst>
          </p:cNvPr>
          <p:cNvSpPr>
            <a:spLocks noGrp="1"/>
          </p:cNvSpPr>
          <p:nvPr>
            <p:ph type="sldNum" sz="quarter" idx="12"/>
          </p:nvPr>
        </p:nvSpPr>
        <p:spPr/>
        <p:txBody>
          <a:bodyPr/>
          <a:lstStyle/>
          <a:p>
            <a:fld id="{F310112A-6249-C640-B8F7-59396B56A432}" type="slidenum">
              <a:rPr lang="es-ES" smtClean="0"/>
              <a:t>‹Nº›</a:t>
            </a:fld>
            <a:endParaRPr lang="es-ES"/>
          </a:p>
        </p:txBody>
      </p:sp>
    </p:spTree>
    <p:extLst>
      <p:ext uri="{BB962C8B-B14F-4D97-AF65-F5344CB8AC3E}">
        <p14:creationId xmlns:p14="http://schemas.microsoft.com/office/powerpoint/2010/main" val="4266426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EE84F83D-5885-4742-869B-9FC429948053}"/>
              </a:ext>
            </a:extLst>
          </p:cNvPr>
          <p:cNvSpPr>
            <a:spLocks noGrp="1"/>
          </p:cNvSpPr>
          <p:nvPr>
            <p:ph type="dt" sz="half" idx="10"/>
          </p:nvPr>
        </p:nvSpPr>
        <p:spPr/>
        <p:txBody>
          <a:bodyPr/>
          <a:lstStyle/>
          <a:p>
            <a:fld id="{8DE1CACD-2932-E446-920C-2BCCED53BF6D}" type="datetimeFigureOut">
              <a:rPr lang="es-ES" smtClean="0"/>
              <a:t>24/7/25</a:t>
            </a:fld>
            <a:endParaRPr lang="es-ES"/>
          </a:p>
        </p:txBody>
      </p:sp>
      <p:sp>
        <p:nvSpPr>
          <p:cNvPr id="3" name="Marcador de pie de página 2">
            <a:extLst>
              <a:ext uri="{FF2B5EF4-FFF2-40B4-BE49-F238E27FC236}">
                <a16:creationId xmlns:a16="http://schemas.microsoft.com/office/drawing/2014/main" id="{BF90405A-61BF-6548-8F29-31E524A7B968}"/>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74AE5C55-4FEB-8449-B9D2-DF006D3CF1D0}"/>
              </a:ext>
            </a:extLst>
          </p:cNvPr>
          <p:cNvSpPr>
            <a:spLocks noGrp="1"/>
          </p:cNvSpPr>
          <p:nvPr>
            <p:ph type="sldNum" sz="quarter" idx="12"/>
          </p:nvPr>
        </p:nvSpPr>
        <p:spPr/>
        <p:txBody>
          <a:bodyPr/>
          <a:lstStyle/>
          <a:p>
            <a:fld id="{F310112A-6249-C640-B8F7-59396B56A432}" type="slidenum">
              <a:rPr lang="es-ES" smtClean="0"/>
              <a:t>‹Nº›</a:t>
            </a:fld>
            <a:endParaRPr lang="es-ES"/>
          </a:p>
        </p:txBody>
      </p:sp>
    </p:spTree>
    <p:extLst>
      <p:ext uri="{BB962C8B-B14F-4D97-AF65-F5344CB8AC3E}">
        <p14:creationId xmlns:p14="http://schemas.microsoft.com/office/powerpoint/2010/main" val="8375259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8F40A96-37ED-B542-B9B7-E3992A9D070D}"/>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contenido 2">
            <a:extLst>
              <a:ext uri="{FF2B5EF4-FFF2-40B4-BE49-F238E27FC236}">
                <a16:creationId xmlns:a16="http://schemas.microsoft.com/office/drawing/2014/main" id="{5B8DD537-ED06-304F-A6A1-CB73FE3123B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p>
        </p:txBody>
      </p:sp>
      <p:sp>
        <p:nvSpPr>
          <p:cNvPr id="4" name="Marcador de texto 3">
            <a:extLst>
              <a:ext uri="{FF2B5EF4-FFF2-40B4-BE49-F238E27FC236}">
                <a16:creationId xmlns:a16="http://schemas.microsoft.com/office/drawing/2014/main" id="{25BF959C-F1D1-4549-A1D5-3328C230B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p>
        </p:txBody>
      </p:sp>
      <p:sp>
        <p:nvSpPr>
          <p:cNvPr id="5" name="Marcador de fecha 4">
            <a:extLst>
              <a:ext uri="{FF2B5EF4-FFF2-40B4-BE49-F238E27FC236}">
                <a16:creationId xmlns:a16="http://schemas.microsoft.com/office/drawing/2014/main" id="{7B443A5F-0D95-7F47-AE37-56BDB1904667}"/>
              </a:ext>
            </a:extLst>
          </p:cNvPr>
          <p:cNvSpPr>
            <a:spLocks noGrp="1"/>
          </p:cNvSpPr>
          <p:nvPr>
            <p:ph type="dt" sz="half" idx="10"/>
          </p:nvPr>
        </p:nvSpPr>
        <p:spPr/>
        <p:txBody>
          <a:bodyPr/>
          <a:lstStyle/>
          <a:p>
            <a:fld id="{8DE1CACD-2932-E446-920C-2BCCED53BF6D}" type="datetimeFigureOut">
              <a:rPr lang="es-ES" smtClean="0"/>
              <a:t>24/7/25</a:t>
            </a:fld>
            <a:endParaRPr lang="es-ES"/>
          </a:p>
        </p:txBody>
      </p:sp>
      <p:sp>
        <p:nvSpPr>
          <p:cNvPr id="6" name="Marcador de pie de página 5">
            <a:extLst>
              <a:ext uri="{FF2B5EF4-FFF2-40B4-BE49-F238E27FC236}">
                <a16:creationId xmlns:a16="http://schemas.microsoft.com/office/drawing/2014/main" id="{50FCB7D6-3E78-7447-A7CD-51255B260901}"/>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9F6A7162-213A-DB43-AE92-87A6FA8FA66F}"/>
              </a:ext>
            </a:extLst>
          </p:cNvPr>
          <p:cNvSpPr>
            <a:spLocks noGrp="1"/>
          </p:cNvSpPr>
          <p:nvPr>
            <p:ph type="sldNum" sz="quarter" idx="12"/>
          </p:nvPr>
        </p:nvSpPr>
        <p:spPr/>
        <p:txBody>
          <a:bodyPr/>
          <a:lstStyle/>
          <a:p>
            <a:fld id="{F310112A-6249-C640-B8F7-59396B56A432}" type="slidenum">
              <a:rPr lang="es-ES" smtClean="0"/>
              <a:t>‹Nº›</a:t>
            </a:fld>
            <a:endParaRPr lang="es-ES"/>
          </a:p>
        </p:txBody>
      </p:sp>
    </p:spTree>
    <p:extLst>
      <p:ext uri="{BB962C8B-B14F-4D97-AF65-F5344CB8AC3E}">
        <p14:creationId xmlns:p14="http://schemas.microsoft.com/office/powerpoint/2010/main" val="20297493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000F5C-2DE0-6744-9E25-3C3A5FECDDE6}"/>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p>
        </p:txBody>
      </p:sp>
      <p:sp>
        <p:nvSpPr>
          <p:cNvPr id="3" name="Marcador de posición de imagen 2">
            <a:extLst>
              <a:ext uri="{FF2B5EF4-FFF2-40B4-BE49-F238E27FC236}">
                <a16:creationId xmlns:a16="http://schemas.microsoft.com/office/drawing/2014/main" id="{D9EB3B05-AF84-A54C-9CD5-D0FC6C0F499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
          </a:p>
        </p:txBody>
      </p:sp>
      <p:sp>
        <p:nvSpPr>
          <p:cNvPr id="4" name="Marcador de texto 3">
            <a:extLst>
              <a:ext uri="{FF2B5EF4-FFF2-40B4-BE49-F238E27FC236}">
                <a16:creationId xmlns:a16="http://schemas.microsoft.com/office/drawing/2014/main" id="{B57F485A-3602-EE45-9D3C-83B6BDD636C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p>
        </p:txBody>
      </p:sp>
      <p:sp>
        <p:nvSpPr>
          <p:cNvPr id="5" name="Marcador de fecha 4">
            <a:extLst>
              <a:ext uri="{FF2B5EF4-FFF2-40B4-BE49-F238E27FC236}">
                <a16:creationId xmlns:a16="http://schemas.microsoft.com/office/drawing/2014/main" id="{D5F3EAC1-D08B-5A41-8768-8177C8589CC6}"/>
              </a:ext>
            </a:extLst>
          </p:cNvPr>
          <p:cNvSpPr>
            <a:spLocks noGrp="1"/>
          </p:cNvSpPr>
          <p:nvPr>
            <p:ph type="dt" sz="half" idx="10"/>
          </p:nvPr>
        </p:nvSpPr>
        <p:spPr/>
        <p:txBody>
          <a:bodyPr/>
          <a:lstStyle/>
          <a:p>
            <a:fld id="{8DE1CACD-2932-E446-920C-2BCCED53BF6D}" type="datetimeFigureOut">
              <a:rPr lang="es-ES" smtClean="0"/>
              <a:t>24/7/25</a:t>
            </a:fld>
            <a:endParaRPr lang="es-ES"/>
          </a:p>
        </p:txBody>
      </p:sp>
      <p:sp>
        <p:nvSpPr>
          <p:cNvPr id="6" name="Marcador de pie de página 5">
            <a:extLst>
              <a:ext uri="{FF2B5EF4-FFF2-40B4-BE49-F238E27FC236}">
                <a16:creationId xmlns:a16="http://schemas.microsoft.com/office/drawing/2014/main" id="{AE62B7CE-FB9E-4847-AEC4-4B820ED511A3}"/>
              </a:ext>
            </a:extLst>
          </p:cNvPr>
          <p:cNvSpPr>
            <a:spLocks noGrp="1"/>
          </p:cNvSpPr>
          <p:nvPr>
            <p:ph type="ftr" sz="quarter" idx="11"/>
          </p:nvPr>
        </p:nvSpPr>
        <p:spPr/>
        <p:txBody>
          <a:bodyPr/>
          <a:lstStyle/>
          <a:p>
            <a:endParaRPr lang="es-ES"/>
          </a:p>
        </p:txBody>
      </p:sp>
      <p:sp>
        <p:nvSpPr>
          <p:cNvPr id="7" name="Marcador de número de diapositiva 6">
            <a:extLst>
              <a:ext uri="{FF2B5EF4-FFF2-40B4-BE49-F238E27FC236}">
                <a16:creationId xmlns:a16="http://schemas.microsoft.com/office/drawing/2014/main" id="{3B2DD295-E0FD-0C4E-BA21-530A11FC4FA1}"/>
              </a:ext>
            </a:extLst>
          </p:cNvPr>
          <p:cNvSpPr>
            <a:spLocks noGrp="1"/>
          </p:cNvSpPr>
          <p:nvPr>
            <p:ph type="sldNum" sz="quarter" idx="12"/>
          </p:nvPr>
        </p:nvSpPr>
        <p:spPr/>
        <p:txBody>
          <a:bodyPr/>
          <a:lstStyle/>
          <a:p>
            <a:fld id="{F310112A-6249-C640-B8F7-59396B56A432}" type="slidenum">
              <a:rPr lang="es-ES" smtClean="0"/>
              <a:t>‹Nº›</a:t>
            </a:fld>
            <a:endParaRPr lang="es-ES"/>
          </a:p>
        </p:txBody>
      </p:sp>
    </p:spTree>
    <p:extLst>
      <p:ext uri="{BB962C8B-B14F-4D97-AF65-F5344CB8AC3E}">
        <p14:creationId xmlns:p14="http://schemas.microsoft.com/office/powerpoint/2010/main" val="3644980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1FC058A-3193-2042-9854-334A2B984C6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22430425-6984-0949-96CA-AD3E8DC61DB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p>
        </p:txBody>
      </p:sp>
      <p:sp>
        <p:nvSpPr>
          <p:cNvPr id="4" name="Marcador de fecha 3">
            <a:extLst>
              <a:ext uri="{FF2B5EF4-FFF2-40B4-BE49-F238E27FC236}">
                <a16:creationId xmlns:a16="http://schemas.microsoft.com/office/drawing/2014/main" id="{14FC439F-A1A9-A444-B68B-7E183E9E7FB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E1CACD-2932-E446-920C-2BCCED53BF6D}" type="datetimeFigureOut">
              <a:rPr lang="es-ES" smtClean="0"/>
              <a:t>24/7/25</a:t>
            </a:fld>
            <a:endParaRPr lang="es-ES"/>
          </a:p>
        </p:txBody>
      </p:sp>
      <p:sp>
        <p:nvSpPr>
          <p:cNvPr id="5" name="Marcador de pie de página 4">
            <a:extLst>
              <a:ext uri="{FF2B5EF4-FFF2-40B4-BE49-F238E27FC236}">
                <a16:creationId xmlns:a16="http://schemas.microsoft.com/office/drawing/2014/main" id="{9D7A74AF-2ED0-2D4D-BC8E-0DB4C285E4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AB5B8B38-F989-9240-94A7-C569678699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10112A-6249-C640-B8F7-59396B56A432}" type="slidenum">
              <a:rPr lang="es-ES" smtClean="0"/>
              <a:t>‹Nº›</a:t>
            </a:fld>
            <a:endParaRPr lang="es-ES"/>
          </a:p>
        </p:txBody>
      </p:sp>
    </p:spTree>
    <p:extLst>
      <p:ext uri="{BB962C8B-B14F-4D97-AF65-F5344CB8AC3E}">
        <p14:creationId xmlns:p14="http://schemas.microsoft.com/office/powerpoint/2010/main" val="15093984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7.emf"/><Relationship Id="rId7"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7.emf"/><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5.png"/><Relationship Id="rId11" Type="http://schemas.openxmlformats.org/officeDocument/2006/relationships/image" Target="../media/image22.png"/><Relationship Id="rId5" Type="http://schemas.openxmlformats.org/officeDocument/2006/relationships/image" Target="../media/image240.png"/><Relationship Id="rId10" Type="http://schemas.openxmlformats.org/officeDocument/2006/relationships/image" Target="../media/image21.png"/><Relationship Id="rId4" Type="http://schemas.openxmlformats.org/officeDocument/2006/relationships/image" Target="../media/image24.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34.emf"/><Relationship Id="rId5" Type="http://schemas.openxmlformats.org/officeDocument/2006/relationships/image" Target="../media/image35.png"/><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34.emf"/><Relationship Id="rId5" Type="http://schemas.openxmlformats.org/officeDocument/2006/relationships/image" Target="../media/image37.png"/><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1.xml"/><Relationship Id="rId1" Type="http://schemas.openxmlformats.org/officeDocument/2006/relationships/slideLayout" Target="../slideLayouts/slideLayout1.xml"/><Relationship Id="rId6" Type="http://schemas.openxmlformats.org/officeDocument/2006/relationships/image" Target="../media/image34.emf"/><Relationship Id="rId5" Type="http://schemas.openxmlformats.org/officeDocument/2006/relationships/image" Target="../media/image36.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2.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3.xml"/><Relationship Id="rId1" Type="http://schemas.openxmlformats.org/officeDocument/2006/relationships/slideLayout" Target="../slideLayouts/slideLayout1.xml"/><Relationship Id="rId6" Type="http://schemas.openxmlformats.org/officeDocument/2006/relationships/image" Target="../media/image37.emf"/><Relationship Id="rId5" Type="http://schemas.openxmlformats.org/officeDocument/2006/relationships/image" Target="../media/image40.png"/><Relationship Id="rId4" Type="http://schemas.openxmlformats.org/officeDocument/2006/relationships/image" Target="../media/image39.png"/></Relationships>
</file>

<file path=ppt/slides/_rels/slide3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38.emf"/><Relationship Id="rId4" Type="http://schemas.openxmlformats.org/officeDocument/2006/relationships/image" Target="../media/image42.png"/></Relationships>
</file>

<file path=ppt/slides/_rels/slide3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5.xml"/><Relationship Id="rId1" Type="http://schemas.openxmlformats.org/officeDocument/2006/relationships/slideLayout" Target="../slideLayouts/slideLayout1.xml"/><Relationship Id="rId6" Type="http://schemas.openxmlformats.org/officeDocument/2006/relationships/image" Target="../media/image38.emf"/><Relationship Id="rId5" Type="http://schemas.openxmlformats.org/officeDocument/2006/relationships/image" Target="../media/image41.png"/><Relationship Id="rId4"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42.emf"/><Relationship Id="rId4" Type="http://schemas.openxmlformats.org/officeDocument/2006/relationships/image" Target="../media/image45.png"/></Relationships>
</file>

<file path=ppt/slides/_rels/slide3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42.emf"/><Relationship Id="rId4" Type="http://schemas.openxmlformats.org/officeDocument/2006/relationships/image" Target="../media/image45.png"/></Relationships>
</file>

<file path=ppt/slides/_rels/slide3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8.xml"/><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3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43.emf"/><Relationship Id="rId5" Type="http://schemas.openxmlformats.org/officeDocument/2006/relationships/image" Target="../media/image49.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emf"/><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0.xml"/><Relationship Id="rId1" Type="http://schemas.openxmlformats.org/officeDocument/2006/relationships/slideLayout" Target="../slideLayouts/slideLayout1.xml"/><Relationship Id="rId6" Type="http://schemas.openxmlformats.org/officeDocument/2006/relationships/image" Target="../media/image43.emf"/><Relationship Id="rId5" Type="http://schemas.openxmlformats.org/officeDocument/2006/relationships/image" Target="../media/image51.png"/><Relationship Id="rId4" Type="http://schemas.openxmlformats.org/officeDocument/2006/relationships/image" Target="../media/image48.png"/></Relationships>
</file>

<file path=ppt/slides/_rels/slide4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44.emf"/><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2.xml"/><Relationship Id="rId1" Type="http://schemas.openxmlformats.org/officeDocument/2006/relationships/slideLayout" Target="../slideLayouts/slideLayout1.xml"/><Relationship Id="rId6" Type="http://schemas.openxmlformats.org/officeDocument/2006/relationships/image" Target="../media/image44.emf"/><Relationship Id="rId5" Type="http://schemas.openxmlformats.org/officeDocument/2006/relationships/image" Target="../media/image54.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5.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55.png"/></Relationships>
</file>

<file path=ppt/slides/_rels/slide4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6.xml"/><Relationship Id="rId1" Type="http://schemas.openxmlformats.org/officeDocument/2006/relationships/slideLayout" Target="../slideLayouts/slideLayout1.xml"/><Relationship Id="rId6" Type="http://schemas.openxmlformats.org/officeDocument/2006/relationships/image" Target="../media/image50.png"/><Relationship Id="rId5" Type="http://schemas.openxmlformats.org/officeDocument/2006/relationships/image" Target="../media/image46.png"/><Relationship Id="rId4" Type="http://schemas.openxmlformats.org/officeDocument/2006/relationships/image" Target="../media/image55.png"/></Relationships>
</file>

<file path=ppt/slides/_rels/slide4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7.xml"/><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49.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9.png"/></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7.emf"/><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7.emf"/><Relationship Id="rId7"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6.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7.emf"/><Relationship Id="rId7" Type="http://schemas.openxmlformats.org/officeDocument/2006/relationships/image" Target="../media/image62.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56.png"/><Relationship Id="rId4" Type="http://schemas.openxmlformats.org/officeDocument/2006/relationships/image" Target="../media/image59.png"/></Relationships>
</file>

<file path=ppt/slides/_rels/slide5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emf"/><Relationship Id="rId7" Type="http://schemas.openxmlformats.org/officeDocument/2006/relationships/image" Target="../media/image67.png"/><Relationship Id="rId2" Type="http://schemas.openxmlformats.org/officeDocument/2006/relationships/notesSlide" Target="../notesSlides/notesSlide54.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4.png"/><Relationship Id="rId4" Type="http://schemas.openxmlformats.org/officeDocument/2006/relationships/image" Target="../media/image65.png"/></Relationships>
</file>

<file path=ppt/slides/_rels/slide5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image" Target="../media/image57.emf"/></Relationships>
</file>

<file path=ppt/slides/_rels/slide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6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0.xml"/><Relationship Id="rId1" Type="http://schemas.openxmlformats.org/officeDocument/2006/relationships/slideLayout" Target="../slideLayouts/slideLayout1.xml"/><Relationship Id="rId4" Type="http://schemas.openxmlformats.org/officeDocument/2006/relationships/image" Target="../media/image57.emf"/></Relationships>
</file>

<file path=ppt/slides/_rels/slide6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1.xml"/><Relationship Id="rId1" Type="http://schemas.openxmlformats.org/officeDocument/2006/relationships/slideLayout" Target="../slideLayouts/slideLayout1.xml"/><Relationship Id="rId4" Type="http://schemas.openxmlformats.org/officeDocument/2006/relationships/image" Target="../media/image57.emf"/></Relationships>
</file>

<file path=ppt/slides/_rels/slide6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4.xml"/><Relationship Id="rId1" Type="http://schemas.openxmlformats.org/officeDocument/2006/relationships/slideLayout" Target="../slideLayouts/slideLayout1.xml"/><Relationship Id="rId4" Type="http://schemas.openxmlformats.org/officeDocument/2006/relationships/image" Target="../media/image58.png"/></Relationships>
</file>

<file path=ppt/slides/_rels/slide6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5.xml"/><Relationship Id="rId1" Type="http://schemas.openxmlformats.org/officeDocument/2006/relationships/slideLayout" Target="../slideLayouts/slideLayout1.xml"/><Relationship Id="rId5" Type="http://schemas.openxmlformats.org/officeDocument/2006/relationships/image" Target="../media/image59.emf"/><Relationship Id="rId4" Type="http://schemas.openxmlformats.org/officeDocument/2006/relationships/image" Target="../media/image58.png"/></Relationships>
</file>

<file path=ppt/slides/_rels/slide6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6.xml"/><Relationship Id="rId1" Type="http://schemas.openxmlformats.org/officeDocument/2006/relationships/slideLayout" Target="../slideLayouts/slideLayout1.xml"/><Relationship Id="rId4" Type="http://schemas.openxmlformats.org/officeDocument/2006/relationships/image" Target="../media/image60.emf"/></Relationships>
</file>

<file path=ppt/slides/_rels/slide6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7.xml"/><Relationship Id="rId1" Type="http://schemas.openxmlformats.org/officeDocument/2006/relationships/slideLayout" Target="../slideLayouts/slideLayout1.xml"/><Relationship Id="rId4" Type="http://schemas.openxmlformats.org/officeDocument/2006/relationships/image" Target="../media/image61.emf"/></Relationships>
</file>

<file path=ppt/slides/_rels/slide6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8.xml"/><Relationship Id="rId1" Type="http://schemas.openxmlformats.org/officeDocument/2006/relationships/slideLayout" Target="../slideLayouts/slideLayout1.xml"/><Relationship Id="rId4" Type="http://schemas.openxmlformats.org/officeDocument/2006/relationships/image" Target="../media/image62.emf"/></Relationships>
</file>

<file path=ppt/slides/_rels/slide6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1.xml"/><Relationship Id="rId1" Type="http://schemas.openxmlformats.org/officeDocument/2006/relationships/slideLayout" Target="../slideLayouts/slideLayout1.xml"/><Relationship Id="rId5" Type="http://schemas.openxmlformats.org/officeDocument/2006/relationships/image" Target="../media/image70.png"/><Relationship Id="rId4" Type="http://schemas.openxmlformats.org/officeDocument/2006/relationships/image" Target="../media/image69.png"/></Relationships>
</file>

<file path=ppt/slides/_rels/slide72.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2.xml"/><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3.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74.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4.xml"/><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0.xml.rels><?xml version="1.0" encoding="UTF-8" standalone="yes"?>
<Relationships xmlns="http://schemas.openxmlformats.org/package/2006/relationships"><Relationship Id="rId8" Type="http://schemas.openxmlformats.org/officeDocument/2006/relationships/image" Target="../media/image75.jpeg"/><Relationship Id="rId3" Type="http://schemas.openxmlformats.org/officeDocument/2006/relationships/image" Target="../media/image7.emf"/><Relationship Id="rId7" Type="http://schemas.openxmlformats.org/officeDocument/2006/relationships/image" Target="../media/image74.png"/><Relationship Id="rId2" Type="http://schemas.openxmlformats.org/officeDocument/2006/relationships/notesSlide" Target="../notesSlides/notesSlide80.xml"/><Relationship Id="rId1" Type="http://schemas.openxmlformats.org/officeDocument/2006/relationships/slideLayout" Target="../slideLayouts/slideLayout1.xml"/><Relationship Id="rId6" Type="http://schemas.openxmlformats.org/officeDocument/2006/relationships/image" Target="../media/image73.png"/><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image" Target="../media/image5.jpg"/><Relationship Id="rId4" Type="http://schemas.openxmlformats.org/officeDocument/2006/relationships/image" Target="../media/image2.jpg"/><Relationship Id="rId9" Type="http://schemas.openxmlformats.org/officeDocument/2006/relationships/image" Target="../media/image4.png"/></Relationships>
</file>

<file path=ppt/slides/_rels/slide8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emf"/><Relationship Id="rId7" Type="http://schemas.openxmlformats.org/officeDocument/2006/relationships/image" Target="../media/image5.jpg"/><Relationship Id="rId2" Type="http://schemas.openxmlformats.org/officeDocument/2006/relationships/notesSlide" Target="../notesSlides/notesSlide8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Rectángulo 3">
            <a:extLst>
              <a:ext uri="{FF2B5EF4-FFF2-40B4-BE49-F238E27FC236}">
                <a16:creationId xmlns:a16="http://schemas.microsoft.com/office/drawing/2014/main" id="{C1ED60B4-4D37-8591-F0CA-87F6C133E177}"/>
              </a:ext>
            </a:extLst>
          </p:cNvPr>
          <p:cNvSpPr/>
          <p:nvPr/>
        </p:nvSpPr>
        <p:spPr>
          <a:xfrm>
            <a:off x="11095053" y="276957"/>
            <a:ext cx="1101755" cy="631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4" name="CuadroTexto 33">
            <a:extLst>
              <a:ext uri="{FF2B5EF4-FFF2-40B4-BE49-F238E27FC236}">
                <a16:creationId xmlns:a16="http://schemas.microsoft.com/office/drawing/2014/main" id="{8B2DF1AA-5065-BF4F-AFAA-7CF30A116B62}"/>
              </a:ext>
            </a:extLst>
          </p:cNvPr>
          <p:cNvSpPr txBox="1"/>
          <p:nvPr/>
        </p:nvSpPr>
        <p:spPr>
          <a:xfrm>
            <a:off x="-3809" y="3637162"/>
            <a:ext cx="12191999" cy="2800767"/>
          </a:xfrm>
          <a:prstGeom prst="rect">
            <a:avLst/>
          </a:prstGeom>
          <a:noFill/>
        </p:spPr>
        <p:txBody>
          <a:bodyPr wrap="square" rtlCol="0">
            <a:spAutoFit/>
          </a:bodyPr>
          <a:lstStyle/>
          <a:p>
            <a:pPr algn="ctr"/>
            <a:r>
              <a:rPr lang="es-ES" sz="3200" b="1" dirty="0">
                <a:effectLst/>
              </a:rPr>
              <a:t>Lucas Goiriz</a:t>
            </a:r>
          </a:p>
          <a:p>
            <a:pPr algn="ctr"/>
            <a:endParaRPr lang="es-ES" sz="1000" b="1" dirty="0"/>
          </a:p>
          <a:p>
            <a:pPr algn="ctr"/>
            <a:r>
              <a:rPr lang="es-ES" sz="2400" dirty="0"/>
              <a:t>Doctoral </a:t>
            </a:r>
            <a:r>
              <a:rPr lang="es-ES" sz="2400" dirty="0" err="1"/>
              <a:t>Thesis</a:t>
            </a:r>
            <a:r>
              <a:rPr lang="es-ES" sz="2400" dirty="0"/>
              <a:t> Defense</a:t>
            </a:r>
          </a:p>
          <a:p>
            <a:pPr algn="ctr"/>
            <a:endParaRPr lang="es-ES" sz="2400" dirty="0"/>
          </a:p>
          <a:p>
            <a:pPr algn="ctr"/>
            <a:endParaRPr lang="es-ES" sz="1000" dirty="0"/>
          </a:p>
          <a:p>
            <a:pPr algn="ctr"/>
            <a:r>
              <a:rPr lang="es-ES" sz="2400" dirty="0" err="1">
                <a:effectLst/>
              </a:rPr>
              <a:t>Thesis</a:t>
            </a:r>
            <a:r>
              <a:rPr lang="es-ES" sz="2400" dirty="0">
                <a:effectLst/>
              </a:rPr>
              <a:t> </a:t>
            </a:r>
            <a:r>
              <a:rPr lang="es-ES" sz="2400" dirty="0" err="1">
                <a:effectLst/>
              </a:rPr>
              <a:t>Advisors</a:t>
            </a:r>
            <a:endParaRPr lang="es-ES" sz="2400" dirty="0">
              <a:effectLst/>
            </a:endParaRPr>
          </a:p>
          <a:p>
            <a:pPr algn="ctr"/>
            <a:r>
              <a:rPr lang="es-ES" sz="2600" b="1" dirty="0"/>
              <a:t>Guillermo Rodrigo Tárrega </a:t>
            </a:r>
            <a:r>
              <a:rPr lang="es-ES" sz="2600" dirty="0"/>
              <a:t>(CSIC – UV)</a:t>
            </a:r>
            <a:endParaRPr lang="es-ES" sz="2600" dirty="0">
              <a:effectLst/>
            </a:endParaRPr>
          </a:p>
          <a:p>
            <a:pPr algn="ctr"/>
            <a:r>
              <a:rPr lang="es-ES" sz="2600" b="1" dirty="0"/>
              <a:t>J. Alberto Conejero Casares </a:t>
            </a:r>
            <a:r>
              <a:rPr lang="es-ES" sz="2600" dirty="0"/>
              <a:t>(IUMPA – UPV)</a:t>
            </a:r>
            <a:endParaRPr lang="es-ES" sz="2600" dirty="0">
              <a:effectLst/>
            </a:endParaRPr>
          </a:p>
        </p:txBody>
      </p:sp>
      <p:sp>
        <p:nvSpPr>
          <p:cNvPr id="2" name="Rectángulo: esquinas redondeadas 1">
            <a:extLst>
              <a:ext uri="{FF2B5EF4-FFF2-40B4-BE49-F238E27FC236}">
                <a16:creationId xmlns:a16="http://schemas.microsoft.com/office/drawing/2014/main" id="{D57A1448-609D-F760-C2F3-9189FEBDF07D}"/>
              </a:ext>
            </a:extLst>
          </p:cNvPr>
          <p:cNvSpPr/>
          <p:nvPr/>
        </p:nvSpPr>
        <p:spPr>
          <a:xfrm>
            <a:off x="-1267460" y="1334412"/>
            <a:ext cx="14719300" cy="1938992"/>
          </a:xfrm>
          <a:prstGeom prst="roundRect">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5" name="Grupo 4">
            <a:extLst>
              <a:ext uri="{FF2B5EF4-FFF2-40B4-BE49-F238E27FC236}">
                <a16:creationId xmlns:a16="http://schemas.microsoft.com/office/drawing/2014/main" id="{D52A8DF6-59E5-1394-E23E-453CD48370A9}"/>
              </a:ext>
            </a:extLst>
          </p:cNvPr>
          <p:cNvGrpSpPr>
            <a:grpSpLocks noChangeAspect="1"/>
          </p:cNvGrpSpPr>
          <p:nvPr/>
        </p:nvGrpSpPr>
        <p:grpSpPr>
          <a:xfrm>
            <a:off x="0" y="246735"/>
            <a:ext cx="5672060" cy="849783"/>
            <a:chOff x="3056890" y="251005"/>
            <a:chExt cx="4411780" cy="660969"/>
          </a:xfrm>
        </p:grpSpPr>
        <p:pic>
          <p:nvPicPr>
            <p:cNvPr id="25" name="Imagen 24">
              <a:extLst>
                <a:ext uri="{FF2B5EF4-FFF2-40B4-BE49-F238E27FC236}">
                  <a16:creationId xmlns:a16="http://schemas.microsoft.com/office/drawing/2014/main" id="{158BB062-2732-C24F-86FE-4EEED3158A84}"/>
                </a:ext>
              </a:extLst>
            </p:cNvPr>
            <p:cNvPicPr>
              <a:picLocks noChangeAspect="1"/>
            </p:cNvPicPr>
            <p:nvPr/>
          </p:nvPicPr>
          <p:blipFill>
            <a:blip r:embed="rId4"/>
            <a:stretch>
              <a:fillRect/>
            </a:stretch>
          </p:blipFill>
          <p:spPr>
            <a:xfrm>
              <a:off x="3056890" y="302479"/>
              <a:ext cx="1838718" cy="558019"/>
            </a:xfrm>
            <a:prstGeom prst="rect">
              <a:avLst/>
            </a:prstGeom>
          </p:spPr>
        </p:pic>
        <p:pic>
          <p:nvPicPr>
            <p:cNvPr id="27" name="Imagen 26">
              <a:extLst>
                <a:ext uri="{FF2B5EF4-FFF2-40B4-BE49-F238E27FC236}">
                  <a16:creationId xmlns:a16="http://schemas.microsoft.com/office/drawing/2014/main" id="{5BCCD25C-8A3E-5142-B3CE-B86871510281}"/>
                </a:ext>
              </a:extLst>
            </p:cNvPr>
            <p:cNvPicPr>
              <a:picLocks noChangeAspect="1"/>
            </p:cNvPicPr>
            <p:nvPr/>
          </p:nvPicPr>
          <p:blipFill>
            <a:blip r:embed="rId5"/>
            <a:stretch>
              <a:fillRect/>
            </a:stretch>
          </p:blipFill>
          <p:spPr>
            <a:xfrm>
              <a:off x="4934954" y="251005"/>
              <a:ext cx="2533716" cy="660969"/>
            </a:xfrm>
            <a:prstGeom prst="rect">
              <a:avLst/>
            </a:prstGeom>
          </p:spPr>
        </p:pic>
      </p:grpSp>
      <p:sp>
        <p:nvSpPr>
          <p:cNvPr id="6" name="CuadroTexto 5">
            <a:extLst>
              <a:ext uri="{FF2B5EF4-FFF2-40B4-BE49-F238E27FC236}">
                <a16:creationId xmlns:a16="http://schemas.microsoft.com/office/drawing/2014/main" id="{6EF9C99D-CEC0-B3D2-26A4-F24CA05C545F}"/>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7" name="CuadroTexto 6">
            <a:extLst>
              <a:ext uri="{FF2B5EF4-FFF2-40B4-BE49-F238E27FC236}">
                <a16:creationId xmlns:a16="http://schemas.microsoft.com/office/drawing/2014/main" id="{4FF333D7-C0AB-BD84-DDBF-A242EEAA1E8A}"/>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23" name="CuadroTexto 22">
            <a:extLst>
              <a:ext uri="{FF2B5EF4-FFF2-40B4-BE49-F238E27FC236}">
                <a16:creationId xmlns:a16="http://schemas.microsoft.com/office/drawing/2014/main" id="{6C95DF58-7AAC-3647-9694-EADC5DF4C82A}"/>
              </a:ext>
            </a:extLst>
          </p:cNvPr>
          <p:cNvSpPr txBox="1"/>
          <p:nvPr/>
        </p:nvSpPr>
        <p:spPr>
          <a:xfrm>
            <a:off x="1090925" y="1662167"/>
            <a:ext cx="10002530" cy="1323439"/>
          </a:xfrm>
          <a:prstGeom prst="rect">
            <a:avLst/>
          </a:prstGeom>
          <a:noFill/>
        </p:spPr>
        <p:txBody>
          <a:bodyPr wrap="square" rtlCol="0">
            <a:spAutoFit/>
          </a:bodyPr>
          <a:lstStyle/>
          <a:p>
            <a:pPr algn="ctr"/>
            <a:r>
              <a:rPr lang="en-US" sz="4000" b="1" dirty="0">
                <a:cs typeface="Helvetica" panose="020B0604020202020204" pitchFamily="34" charset="0"/>
              </a:rPr>
              <a:t>Stochastic dynamic modeling of evolving gene expression programs</a:t>
            </a:r>
          </a:p>
        </p:txBody>
      </p:sp>
      <p:sp>
        <p:nvSpPr>
          <p:cNvPr id="13" name="CuadroTexto 12">
            <a:extLst>
              <a:ext uri="{FF2B5EF4-FFF2-40B4-BE49-F238E27FC236}">
                <a16:creationId xmlns:a16="http://schemas.microsoft.com/office/drawing/2014/main" id="{B3C13EB0-AA84-B348-9D56-613B308E5033}"/>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pic>
        <p:nvPicPr>
          <p:cNvPr id="9" name="Imagen 8" descr="Forma&#10;&#10;El contenido generado por IA puede ser incorrecto.">
            <a:extLst>
              <a:ext uri="{FF2B5EF4-FFF2-40B4-BE49-F238E27FC236}">
                <a16:creationId xmlns:a16="http://schemas.microsoft.com/office/drawing/2014/main" id="{1A65E0BE-0AF3-C5E6-B641-33DB63D28609}"/>
              </a:ext>
            </a:extLst>
          </p:cNvPr>
          <p:cNvPicPr>
            <a:picLocks noChangeAspect="1"/>
          </p:cNvPicPr>
          <p:nvPr/>
        </p:nvPicPr>
        <p:blipFill>
          <a:blip r:embed="rId6"/>
          <a:stretch>
            <a:fillRect/>
          </a:stretch>
        </p:blipFill>
        <p:spPr>
          <a:xfrm>
            <a:off x="8136762" y="242858"/>
            <a:ext cx="2317940" cy="819794"/>
          </a:xfrm>
          <a:prstGeom prst="rect">
            <a:avLst/>
          </a:prstGeom>
        </p:spPr>
      </p:pic>
      <p:pic>
        <p:nvPicPr>
          <p:cNvPr id="11" name="Imagen 10" descr="Texto&#10;&#10;El contenido generado por IA puede ser incorrecto.">
            <a:extLst>
              <a:ext uri="{FF2B5EF4-FFF2-40B4-BE49-F238E27FC236}">
                <a16:creationId xmlns:a16="http://schemas.microsoft.com/office/drawing/2014/main" id="{629B9686-4341-1819-A478-60E0756C56D0}"/>
              </a:ext>
            </a:extLst>
          </p:cNvPr>
          <p:cNvPicPr>
            <a:picLocks noChangeAspect="1"/>
          </p:cNvPicPr>
          <p:nvPr/>
        </p:nvPicPr>
        <p:blipFill>
          <a:blip r:embed="rId7"/>
          <a:srcRect t="18082" r="5222" b="12348"/>
          <a:stretch>
            <a:fillRect/>
          </a:stretch>
        </p:blipFill>
        <p:spPr>
          <a:xfrm>
            <a:off x="10336173" y="312913"/>
            <a:ext cx="1852017" cy="678824"/>
          </a:xfrm>
          <a:prstGeom prst="rect">
            <a:avLst/>
          </a:prstGeom>
        </p:spPr>
      </p:pic>
      <p:grpSp>
        <p:nvGrpSpPr>
          <p:cNvPr id="8" name="Grupo 7">
            <a:extLst>
              <a:ext uri="{FF2B5EF4-FFF2-40B4-BE49-F238E27FC236}">
                <a16:creationId xmlns:a16="http://schemas.microsoft.com/office/drawing/2014/main" id="{6C525396-4893-5091-A919-15AE64754916}"/>
              </a:ext>
            </a:extLst>
          </p:cNvPr>
          <p:cNvGrpSpPr/>
          <p:nvPr/>
        </p:nvGrpSpPr>
        <p:grpSpPr>
          <a:xfrm>
            <a:off x="10648396" y="5809299"/>
            <a:ext cx="1657623" cy="808518"/>
            <a:chOff x="-69225" y="5673049"/>
            <a:chExt cx="1657623" cy="808518"/>
          </a:xfrm>
        </p:grpSpPr>
        <p:pic>
          <p:nvPicPr>
            <p:cNvPr id="34818" name="Picture 2" descr="Inicio">
              <a:extLst>
                <a:ext uri="{FF2B5EF4-FFF2-40B4-BE49-F238E27FC236}">
                  <a16:creationId xmlns:a16="http://schemas.microsoft.com/office/drawing/2014/main" id="{22188DAB-155E-F62F-AB5F-DC4DF13098F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 y="5673049"/>
              <a:ext cx="1328674" cy="552073"/>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324819E2-813D-67E9-5E44-1A16FBDE3C6D}"/>
                </a:ext>
              </a:extLst>
            </p:cNvPr>
            <p:cNvSpPr txBox="1"/>
            <p:nvPr/>
          </p:nvSpPr>
          <p:spPr>
            <a:xfrm>
              <a:off x="-69225" y="6181485"/>
              <a:ext cx="1657623" cy="300082"/>
            </a:xfrm>
            <a:prstGeom prst="rect">
              <a:avLst/>
            </a:prstGeom>
            <a:noFill/>
          </p:spPr>
          <p:txBody>
            <a:bodyPr wrap="square" rtlCol="0">
              <a:spAutoFit/>
            </a:bodyPr>
            <a:lstStyle/>
            <a:p>
              <a:pPr algn="ctr"/>
              <a:r>
                <a:rPr lang="es-ES" sz="1350" i="1" dirty="0">
                  <a:solidFill>
                    <a:srgbClr val="202122"/>
                  </a:solidFill>
                  <a:effectLst/>
                </a:rPr>
                <a:t>GVA ACIF 2021/083</a:t>
              </a:r>
            </a:p>
          </p:txBody>
        </p:sp>
      </p:grpSp>
    </p:spTree>
    <p:extLst>
      <p:ext uri="{BB962C8B-B14F-4D97-AF65-F5344CB8AC3E}">
        <p14:creationId xmlns:p14="http://schemas.microsoft.com/office/powerpoint/2010/main" val="1288000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A3229FA-C861-8D1C-8C86-57B479B77BCA}"/>
            </a:ext>
          </a:extLst>
        </p:cNvPr>
        <p:cNvGrpSpPr/>
        <p:nvPr/>
      </p:nvGrpSpPr>
      <p:grpSpPr>
        <a:xfrm>
          <a:off x="0" y="0"/>
          <a:ext cx="0" cy="0"/>
          <a:chOff x="0" y="0"/>
          <a:chExt cx="0" cy="0"/>
        </a:xfrm>
      </p:grpSpPr>
      <p:sp>
        <p:nvSpPr>
          <p:cNvPr id="9" name="Rectángulo: esquinas redondeadas 1">
            <a:extLst>
              <a:ext uri="{FF2B5EF4-FFF2-40B4-BE49-F238E27FC236}">
                <a16:creationId xmlns:a16="http://schemas.microsoft.com/office/drawing/2014/main" id="{70E14796-DAA9-6E84-3C2F-2A7C2441DE55}"/>
              </a:ext>
            </a:extLst>
          </p:cNvPr>
          <p:cNvSpPr/>
          <p:nvPr/>
        </p:nvSpPr>
        <p:spPr>
          <a:xfrm>
            <a:off x="284718" y="1613327"/>
            <a:ext cx="11223660" cy="4497553"/>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0" name="CuadroTexto 9">
            <a:extLst>
              <a:ext uri="{FF2B5EF4-FFF2-40B4-BE49-F238E27FC236}">
                <a16:creationId xmlns:a16="http://schemas.microsoft.com/office/drawing/2014/main" id="{FCCDE780-958C-71F7-7549-29F26FC3659D}"/>
              </a:ext>
            </a:extLst>
          </p:cNvPr>
          <p:cNvSpPr txBox="1"/>
          <p:nvPr/>
        </p:nvSpPr>
        <p:spPr>
          <a:xfrm>
            <a:off x="88774" y="219842"/>
            <a:ext cx="12103225" cy="707886"/>
          </a:xfrm>
          <a:prstGeom prst="rect">
            <a:avLst/>
          </a:prstGeom>
          <a:noFill/>
        </p:spPr>
        <p:txBody>
          <a:bodyPr wrap="square" rtlCol="0">
            <a:spAutoFit/>
          </a:bodyPr>
          <a:lstStyle/>
          <a:p>
            <a:r>
              <a:rPr lang="es-ES" sz="4000" b="1" dirty="0" err="1"/>
              <a:t>Introduction</a:t>
            </a:r>
            <a:r>
              <a:rPr lang="es-ES" sz="4000" b="1" dirty="0"/>
              <a:t>: </a:t>
            </a:r>
            <a:r>
              <a:rPr lang="es-ES" sz="3000" dirty="0"/>
              <a:t>Gene </a:t>
            </a:r>
            <a:r>
              <a:rPr lang="es-ES" sz="3000" dirty="0" err="1"/>
              <a:t>Expression</a:t>
            </a:r>
            <a:r>
              <a:rPr lang="es-ES" sz="3000" dirty="0"/>
              <a:t> as a Dynamic, Modelable </a:t>
            </a:r>
            <a:r>
              <a:rPr lang="es-ES" sz="3000" dirty="0" err="1"/>
              <a:t>System</a:t>
            </a:r>
            <a:endParaRPr lang="es-ES" sz="3000" dirty="0">
              <a:effectLst/>
            </a:endParaRPr>
          </a:p>
        </p:txBody>
      </p:sp>
      <p:sp>
        <p:nvSpPr>
          <p:cNvPr id="3" name="CuadroTexto 2">
            <a:extLst>
              <a:ext uri="{FF2B5EF4-FFF2-40B4-BE49-F238E27FC236}">
                <a16:creationId xmlns:a16="http://schemas.microsoft.com/office/drawing/2014/main" id="{E161854C-21A3-836B-D8E4-E3F95E24EA4D}"/>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09F750D6-D9EF-A73B-97EF-6E8FEF1F17E2}"/>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AB9A129D-FDC2-DE7B-F741-437740CA6C99}"/>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 name="Rectángulo: esquinas redondeadas 4">
            <a:extLst>
              <a:ext uri="{FF2B5EF4-FFF2-40B4-BE49-F238E27FC236}">
                <a16:creationId xmlns:a16="http://schemas.microsoft.com/office/drawing/2014/main" id="{F9D057C7-A5A7-563C-3CC0-452733E249F6}"/>
              </a:ext>
            </a:extLst>
          </p:cNvPr>
          <p:cNvSpPr/>
          <p:nvPr/>
        </p:nvSpPr>
        <p:spPr>
          <a:xfrm>
            <a:off x="3269344" y="4860160"/>
            <a:ext cx="5508275"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Gene </a:t>
            </a:r>
            <a:r>
              <a:rPr lang="es-ES" sz="2000" dirty="0" err="1">
                <a:solidFill>
                  <a:schemeClr val="tx1"/>
                </a:solidFill>
              </a:rPr>
              <a:t>expression</a:t>
            </a:r>
            <a:r>
              <a:rPr lang="es-ES" sz="2000" dirty="0">
                <a:solidFill>
                  <a:schemeClr val="tx1"/>
                </a:solidFill>
              </a:rPr>
              <a:t> </a:t>
            </a:r>
            <a:r>
              <a:rPr lang="es-ES" sz="2000" i="1" dirty="0" err="1">
                <a:solidFill>
                  <a:schemeClr val="tx1"/>
                </a:solidFill>
              </a:rPr>
              <a:t>programs</a:t>
            </a:r>
            <a:r>
              <a:rPr lang="es-ES" sz="2000" dirty="0">
                <a:solidFill>
                  <a:schemeClr val="tx1"/>
                </a:solidFill>
              </a:rPr>
              <a:t> are </a:t>
            </a:r>
            <a:r>
              <a:rPr lang="es-ES" sz="2000" b="1" dirty="0" err="1">
                <a:solidFill>
                  <a:schemeClr val="tx1"/>
                </a:solidFill>
              </a:rPr>
              <a:t>not</a:t>
            </a:r>
            <a:r>
              <a:rPr lang="es-ES" sz="2000" dirty="0">
                <a:solidFill>
                  <a:schemeClr val="tx1"/>
                </a:solidFill>
              </a:rPr>
              <a:t> </a:t>
            </a:r>
            <a:r>
              <a:rPr lang="es-ES" sz="2000" dirty="0" err="1">
                <a:solidFill>
                  <a:schemeClr val="tx1"/>
                </a:solidFill>
              </a:rPr>
              <a:t>static</a:t>
            </a:r>
            <a:r>
              <a:rPr lang="es-ES" sz="2000" dirty="0">
                <a:solidFill>
                  <a:schemeClr val="tx1"/>
                </a:solidFill>
              </a:rPr>
              <a:t>: </a:t>
            </a:r>
            <a:r>
              <a:rPr lang="es-ES" sz="2000" dirty="0" err="1">
                <a:solidFill>
                  <a:schemeClr val="tx1"/>
                </a:solidFill>
              </a:rPr>
              <a:t>they</a:t>
            </a:r>
            <a:r>
              <a:rPr lang="es-ES" sz="2000" dirty="0">
                <a:solidFill>
                  <a:schemeClr val="tx1"/>
                </a:solidFill>
              </a:rPr>
              <a:t> </a:t>
            </a:r>
            <a:r>
              <a:rPr lang="es-ES" sz="2000" dirty="0" err="1">
                <a:solidFill>
                  <a:schemeClr val="tx1"/>
                </a:solidFill>
              </a:rPr>
              <a:t>evolve</a:t>
            </a:r>
            <a:endParaRPr lang="es-ES" sz="2000" b="1" i="1" dirty="0">
              <a:solidFill>
                <a:schemeClr val="tx1"/>
              </a:solidFill>
            </a:endParaRPr>
          </a:p>
        </p:txBody>
      </p:sp>
      <p:pic>
        <p:nvPicPr>
          <p:cNvPr id="62" name="Picture 4" descr="Imagen generada">
            <a:extLst>
              <a:ext uri="{FF2B5EF4-FFF2-40B4-BE49-F238E27FC236}">
                <a16:creationId xmlns:a16="http://schemas.microsoft.com/office/drawing/2014/main" id="{E57E04C1-A518-18B3-0D58-B815A805D1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948700">
            <a:off x="4238114" y="3053542"/>
            <a:ext cx="975865" cy="146380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8" descr="Imagen generada">
            <a:extLst>
              <a:ext uri="{FF2B5EF4-FFF2-40B4-BE49-F238E27FC236}">
                <a16:creationId xmlns:a16="http://schemas.microsoft.com/office/drawing/2014/main" id="{0B3D5E1E-8BC1-283D-E20A-DB7FD7F0A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664178">
            <a:off x="5638320" y="1738234"/>
            <a:ext cx="1042107" cy="1563163"/>
          </a:xfrm>
          <a:prstGeom prst="rect">
            <a:avLst/>
          </a:prstGeom>
          <a:noFill/>
          <a:extLst>
            <a:ext uri="{909E8E84-426E-40DD-AFC4-6F175D3DCCD1}">
              <a14:hiddenFill xmlns:a14="http://schemas.microsoft.com/office/drawing/2010/main">
                <a:solidFill>
                  <a:srgbClr val="FFFFFF"/>
                </a:solidFill>
              </a14:hiddenFill>
            </a:ext>
          </a:extLst>
        </p:spPr>
      </p:pic>
      <p:sp>
        <p:nvSpPr>
          <p:cNvPr id="7168" name="Rectángulo: esquinas redondeadas 4">
            <a:extLst>
              <a:ext uri="{FF2B5EF4-FFF2-40B4-BE49-F238E27FC236}">
                <a16:creationId xmlns:a16="http://schemas.microsoft.com/office/drawing/2014/main" id="{722E5125-5059-FCB5-8128-116E07BBFB7D}"/>
              </a:ext>
            </a:extLst>
          </p:cNvPr>
          <p:cNvSpPr/>
          <p:nvPr/>
        </p:nvSpPr>
        <p:spPr>
          <a:xfrm>
            <a:off x="3703405" y="4146250"/>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a:solidFill>
                  <a:schemeClr val="tx1"/>
                </a:solidFill>
              </a:rPr>
              <a:t>DNA</a:t>
            </a:r>
          </a:p>
        </p:txBody>
      </p:sp>
      <p:sp>
        <p:nvSpPr>
          <p:cNvPr id="7169" name="Rectángulo: esquinas redondeadas 4">
            <a:extLst>
              <a:ext uri="{FF2B5EF4-FFF2-40B4-BE49-F238E27FC236}">
                <a16:creationId xmlns:a16="http://schemas.microsoft.com/office/drawing/2014/main" id="{2A1ADA8E-9E5E-A89F-24A6-E44755B0F724}"/>
              </a:ext>
            </a:extLst>
          </p:cNvPr>
          <p:cNvSpPr/>
          <p:nvPr/>
        </p:nvSpPr>
        <p:spPr>
          <a:xfrm>
            <a:off x="5177454" y="2909664"/>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a:solidFill>
                  <a:schemeClr val="tx1"/>
                </a:solidFill>
              </a:rPr>
              <a:t>RNA</a:t>
            </a:r>
          </a:p>
        </p:txBody>
      </p:sp>
      <p:sp>
        <p:nvSpPr>
          <p:cNvPr id="7171" name="Rectángulo: esquinas redondeadas 4">
            <a:extLst>
              <a:ext uri="{FF2B5EF4-FFF2-40B4-BE49-F238E27FC236}">
                <a16:creationId xmlns:a16="http://schemas.microsoft.com/office/drawing/2014/main" id="{5B755575-363F-5B5C-B64C-46B1E8A3AD45}"/>
              </a:ext>
            </a:extLst>
          </p:cNvPr>
          <p:cNvSpPr/>
          <p:nvPr/>
        </p:nvSpPr>
        <p:spPr>
          <a:xfrm>
            <a:off x="6159373" y="4146250"/>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err="1">
                <a:solidFill>
                  <a:schemeClr val="tx1"/>
                </a:solidFill>
              </a:rPr>
              <a:t>Protein</a:t>
            </a:r>
            <a:endParaRPr lang="es-ES" sz="2500" b="1" dirty="0">
              <a:solidFill>
                <a:schemeClr val="tx1"/>
              </a:solidFill>
            </a:endParaRPr>
          </a:p>
        </p:txBody>
      </p:sp>
      <p:sp>
        <p:nvSpPr>
          <p:cNvPr id="7173" name="Arco 7172">
            <a:extLst>
              <a:ext uri="{FF2B5EF4-FFF2-40B4-BE49-F238E27FC236}">
                <a16:creationId xmlns:a16="http://schemas.microsoft.com/office/drawing/2014/main" id="{0DBBF210-FF91-0ADB-3952-071ED9909479}"/>
              </a:ext>
            </a:extLst>
          </p:cNvPr>
          <p:cNvSpPr>
            <a:spLocks noChangeAspect="1"/>
          </p:cNvSpPr>
          <p:nvPr/>
        </p:nvSpPr>
        <p:spPr>
          <a:xfrm>
            <a:off x="5017473" y="2351263"/>
            <a:ext cx="2120400" cy="2120400"/>
          </a:xfrm>
          <a:prstGeom prst="arc">
            <a:avLst>
              <a:gd name="adj1" fmla="val 17864338"/>
              <a:gd name="adj2" fmla="val 20482705"/>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175" name="Arco 7174">
            <a:extLst>
              <a:ext uri="{FF2B5EF4-FFF2-40B4-BE49-F238E27FC236}">
                <a16:creationId xmlns:a16="http://schemas.microsoft.com/office/drawing/2014/main" id="{900B0421-91D2-CA9D-7F07-5ADA67BFC6A2}"/>
              </a:ext>
            </a:extLst>
          </p:cNvPr>
          <p:cNvSpPr>
            <a:spLocks noChangeAspect="1"/>
          </p:cNvSpPr>
          <p:nvPr/>
        </p:nvSpPr>
        <p:spPr>
          <a:xfrm rot="21174470">
            <a:off x="4886508" y="2581028"/>
            <a:ext cx="2120400" cy="2120400"/>
          </a:xfrm>
          <a:prstGeom prst="arc">
            <a:avLst>
              <a:gd name="adj1" fmla="val 17864338"/>
              <a:gd name="adj2" fmla="val 20482705"/>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177" name="Arco 7176">
            <a:extLst>
              <a:ext uri="{FF2B5EF4-FFF2-40B4-BE49-F238E27FC236}">
                <a16:creationId xmlns:a16="http://schemas.microsoft.com/office/drawing/2014/main" id="{4905AC2D-3A2B-8854-BA96-04C3F5F4172F}"/>
              </a:ext>
            </a:extLst>
          </p:cNvPr>
          <p:cNvSpPr>
            <a:spLocks noChangeAspect="1"/>
          </p:cNvSpPr>
          <p:nvPr/>
        </p:nvSpPr>
        <p:spPr>
          <a:xfrm rot="8070535">
            <a:off x="4983657" y="2327763"/>
            <a:ext cx="2120400" cy="2120400"/>
          </a:xfrm>
          <a:prstGeom prst="arc">
            <a:avLst>
              <a:gd name="adj1" fmla="val 17864338"/>
              <a:gd name="adj2" fmla="val 20482705"/>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nvGrpSpPr>
          <p:cNvPr id="7178" name="Grupo 7177">
            <a:extLst>
              <a:ext uri="{FF2B5EF4-FFF2-40B4-BE49-F238E27FC236}">
                <a16:creationId xmlns:a16="http://schemas.microsoft.com/office/drawing/2014/main" id="{ED30179A-DB2E-14F2-1EB1-952C47CCA1F5}"/>
              </a:ext>
            </a:extLst>
          </p:cNvPr>
          <p:cNvGrpSpPr/>
          <p:nvPr/>
        </p:nvGrpSpPr>
        <p:grpSpPr>
          <a:xfrm rot="15941964">
            <a:off x="4812481" y="2172732"/>
            <a:ext cx="2251365" cy="2350165"/>
            <a:chOff x="3305354" y="3196225"/>
            <a:chExt cx="2251365" cy="2350165"/>
          </a:xfrm>
        </p:grpSpPr>
        <p:sp>
          <p:nvSpPr>
            <p:cNvPr id="7179" name="Arco 7178">
              <a:extLst>
                <a:ext uri="{FF2B5EF4-FFF2-40B4-BE49-F238E27FC236}">
                  <a16:creationId xmlns:a16="http://schemas.microsoft.com/office/drawing/2014/main" id="{2D918A28-D4A0-74A3-E9BE-AEF5E2CFA410}"/>
                </a:ext>
              </a:extLst>
            </p:cNvPr>
            <p:cNvSpPr>
              <a:spLocks noChangeAspect="1"/>
            </p:cNvSpPr>
            <p:nvPr/>
          </p:nvSpPr>
          <p:spPr>
            <a:xfrm>
              <a:off x="3436319" y="3196225"/>
              <a:ext cx="2120400" cy="2120400"/>
            </a:xfrm>
            <a:prstGeom prst="arc">
              <a:avLst>
                <a:gd name="adj1" fmla="val 17864338"/>
                <a:gd name="adj2" fmla="val 20482705"/>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7180" name="Arco 7179">
              <a:extLst>
                <a:ext uri="{FF2B5EF4-FFF2-40B4-BE49-F238E27FC236}">
                  <a16:creationId xmlns:a16="http://schemas.microsoft.com/office/drawing/2014/main" id="{FB09CAC2-7B05-C4F4-BC66-2782A1CDAE46}"/>
                </a:ext>
              </a:extLst>
            </p:cNvPr>
            <p:cNvSpPr>
              <a:spLocks noChangeAspect="1"/>
            </p:cNvSpPr>
            <p:nvPr/>
          </p:nvSpPr>
          <p:spPr>
            <a:xfrm rot="21174470">
              <a:off x="3305354" y="3425990"/>
              <a:ext cx="2120400" cy="2120400"/>
            </a:xfrm>
            <a:prstGeom prst="arc">
              <a:avLst>
                <a:gd name="adj1" fmla="val 17864338"/>
                <a:gd name="adj2" fmla="val 20482705"/>
              </a:avLst>
            </a:prstGeom>
            <a:ln w="7620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grpSp>
      <p:pic>
        <p:nvPicPr>
          <p:cNvPr id="7181" name="Picture 4" descr="Imagen generada">
            <a:extLst>
              <a:ext uri="{FF2B5EF4-FFF2-40B4-BE49-F238E27FC236}">
                <a16:creationId xmlns:a16="http://schemas.microsoft.com/office/drawing/2014/main" id="{67DD7F96-0089-AA01-CCF5-5C7F47E5C6C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81431" y="2820899"/>
            <a:ext cx="1714430" cy="1714430"/>
          </a:xfrm>
          <a:prstGeom prst="rect">
            <a:avLst/>
          </a:prstGeom>
          <a:noFill/>
          <a:extLst>
            <a:ext uri="{909E8E84-426E-40DD-AFC4-6F175D3DCCD1}">
              <a14:hiddenFill xmlns:a14="http://schemas.microsoft.com/office/drawing/2010/main">
                <a:solidFill>
                  <a:srgbClr val="FFFFFF"/>
                </a:solidFill>
              </a14:hiddenFill>
            </a:ext>
          </a:extLst>
        </p:spPr>
      </p:pic>
      <p:pic>
        <p:nvPicPr>
          <p:cNvPr id="7182" name="Imagen 7181">
            <a:extLst>
              <a:ext uri="{FF2B5EF4-FFF2-40B4-BE49-F238E27FC236}">
                <a16:creationId xmlns:a16="http://schemas.microsoft.com/office/drawing/2014/main" id="{3A8CBF94-D58F-6DD6-4CC3-DB647B2DDDA7}"/>
              </a:ext>
            </a:extLst>
          </p:cNvPr>
          <p:cNvPicPr>
            <a:picLocks noChangeAspect="1"/>
          </p:cNvPicPr>
          <p:nvPr/>
        </p:nvPicPr>
        <p:blipFill>
          <a:blip r:embed="rId7"/>
          <a:stretch>
            <a:fillRect/>
          </a:stretch>
        </p:blipFill>
        <p:spPr>
          <a:xfrm rot="20592824">
            <a:off x="4703433" y="3501751"/>
            <a:ext cx="690039" cy="690039"/>
          </a:xfrm>
          <a:prstGeom prst="rect">
            <a:avLst/>
          </a:prstGeom>
        </p:spPr>
      </p:pic>
      <p:pic>
        <p:nvPicPr>
          <p:cNvPr id="7183" name="Imagen 7182">
            <a:extLst>
              <a:ext uri="{FF2B5EF4-FFF2-40B4-BE49-F238E27FC236}">
                <a16:creationId xmlns:a16="http://schemas.microsoft.com/office/drawing/2014/main" id="{A0985FD0-5441-D271-0514-826888D7444E}"/>
              </a:ext>
            </a:extLst>
          </p:cNvPr>
          <p:cNvPicPr>
            <a:picLocks noChangeAspect="1"/>
          </p:cNvPicPr>
          <p:nvPr/>
        </p:nvPicPr>
        <p:blipFill>
          <a:blip r:embed="rId7"/>
          <a:stretch>
            <a:fillRect/>
          </a:stretch>
        </p:blipFill>
        <p:spPr>
          <a:xfrm rot="5636754">
            <a:off x="4090628" y="3389473"/>
            <a:ext cx="690039" cy="690039"/>
          </a:xfrm>
          <a:prstGeom prst="rect">
            <a:avLst/>
          </a:prstGeom>
        </p:spPr>
      </p:pic>
      <p:sp>
        <p:nvSpPr>
          <p:cNvPr id="7184" name="Arco 7183">
            <a:extLst>
              <a:ext uri="{FF2B5EF4-FFF2-40B4-BE49-F238E27FC236}">
                <a16:creationId xmlns:a16="http://schemas.microsoft.com/office/drawing/2014/main" id="{0EC6DB75-00EE-C5C3-6243-B79DA7A9E0C9}"/>
              </a:ext>
            </a:extLst>
          </p:cNvPr>
          <p:cNvSpPr>
            <a:spLocks noChangeAspect="1"/>
          </p:cNvSpPr>
          <p:nvPr/>
        </p:nvSpPr>
        <p:spPr>
          <a:xfrm rot="15516434">
            <a:off x="5251961" y="2483255"/>
            <a:ext cx="2120400" cy="2120400"/>
          </a:xfrm>
          <a:prstGeom prst="arc">
            <a:avLst>
              <a:gd name="adj1" fmla="val 17864338"/>
              <a:gd name="adj2" fmla="val 20482705"/>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cxnSp>
        <p:nvCxnSpPr>
          <p:cNvPr id="7185" name="Conector recto de flecha 7184">
            <a:extLst>
              <a:ext uri="{FF2B5EF4-FFF2-40B4-BE49-F238E27FC236}">
                <a16:creationId xmlns:a16="http://schemas.microsoft.com/office/drawing/2014/main" id="{351D917F-EB1C-1375-2810-5969145CE796}"/>
              </a:ext>
            </a:extLst>
          </p:cNvPr>
          <p:cNvCxnSpPr/>
          <p:nvPr/>
        </p:nvCxnSpPr>
        <p:spPr>
          <a:xfrm>
            <a:off x="3464190" y="1854378"/>
            <a:ext cx="36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86" name="Rectángulo: esquinas redondeadas 4">
            <a:extLst>
              <a:ext uri="{FF2B5EF4-FFF2-40B4-BE49-F238E27FC236}">
                <a16:creationId xmlns:a16="http://schemas.microsoft.com/office/drawing/2014/main" id="{86B1CB8A-3CEE-E8B1-FD3F-DEBC2CEDBE74}"/>
              </a:ext>
            </a:extLst>
          </p:cNvPr>
          <p:cNvSpPr/>
          <p:nvPr/>
        </p:nvSpPr>
        <p:spPr>
          <a:xfrm>
            <a:off x="3831727" y="1632472"/>
            <a:ext cx="1573530" cy="748490"/>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000" b="1" dirty="0" err="1">
                <a:solidFill>
                  <a:schemeClr val="tx1"/>
                </a:solidFill>
              </a:rPr>
              <a:t>Reaction</a:t>
            </a:r>
            <a:endParaRPr lang="es-ES" sz="2000" b="1" dirty="0">
              <a:solidFill>
                <a:schemeClr val="tx1"/>
              </a:solidFill>
            </a:endParaRPr>
          </a:p>
          <a:p>
            <a:r>
              <a:rPr lang="es-ES" sz="2000" b="1" dirty="0" err="1">
                <a:solidFill>
                  <a:schemeClr val="tx1"/>
                </a:solidFill>
              </a:rPr>
              <a:t>Regulation</a:t>
            </a:r>
            <a:endParaRPr lang="es-ES" sz="2000" b="1" dirty="0">
              <a:solidFill>
                <a:schemeClr val="tx1"/>
              </a:solidFill>
            </a:endParaRPr>
          </a:p>
        </p:txBody>
      </p:sp>
      <p:cxnSp>
        <p:nvCxnSpPr>
          <p:cNvPr id="7187" name="Conector recto de flecha 7186">
            <a:extLst>
              <a:ext uri="{FF2B5EF4-FFF2-40B4-BE49-F238E27FC236}">
                <a16:creationId xmlns:a16="http://schemas.microsoft.com/office/drawing/2014/main" id="{68477A7A-8D06-B96C-8013-8DA6F2969D31}"/>
              </a:ext>
            </a:extLst>
          </p:cNvPr>
          <p:cNvCxnSpPr/>
          <p:nvPr/>
        </p:nvCxnSpPr>
        <p:spPr>
          <a:xfrm>
            <a:off x="3468000" y="2143938"/>
            <a:ext cx="36000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10450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6FDA1DF-A3F4-ED3C-2D97-6569DF995B9B}"/>
            </a:ext>
          </a:extLst>
        </p:cNvPr>
        <p:cNvGrpSpPr/>
        <p:nvPr/>
      </p:nvGrpSpPr>
      <p:grpSpPr>
        <a:xfrm>
          <a:off x="0" y="0"/>
          <a:ext cx="0" cy="0"/>
          <a:chOff x="0" y="0"/>
          <a:chExt cx="0" cy="0"/>
        </a:xfrm>
      </p:grpSpPr>
      <p:sp>
        <p:nvSpPr>
          <p:cNvPr id="9" name="Rectángulo: esquinas redondeadas 1">
            <a:extLst>
              <a:ext uri="{FF2B5EF4-FFF2-40B4-BE49-F238E27FC236}">
                <a16:creationId xmlns:a16="http://schemas.microsoft.com/office/drawing/2014/main" id="{7480F8BC-5BAD-215B-8BCE-338D1E3D87EE}"/>
              </a:ext>
            </a:extLst>
          </p:cNvPr>
          <p:cNvSpPr/>
          <p:nvPr/>
        </p:nvSpPr>
        <p:spPr>
          <a:xfrm>
            <a:off x="284718" y="1613327"/>
            <a:ext cx="11223660" cy="4497553"/>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43" name="Rectángulo redondeado 42">
            <a:extLst>
              <a:ext uri="{FF2B5EF4-FFF2-40B4-BE49-F238E27FC236}">
                <a16:creationId xmlns:a16="http://schemas.microsoft.com/office/drawing/2014/main" id="{45A7D6B5-CF6B-3226-6001-D8D56E82818E}"/>
              </a:ext>
            </a:extLst>
          </p:cNvPr>
          <p:cNvSpPr/>
          <p:nvPr/>
        </p:nvSpPr>
        <p:spPr>
          <a:xfrm>
            <a:off x="9297535" y="3360826"/>
            <a:ext cx="396000" cy="144000"/>
          </a:xfrm>
          <a:prstGeom prst="roundRect">
            <a:avLst/>
          </a:prstGeom>
          <a:solidFill>
            <a:srgbClr val="D8161F"/>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1" name="Rectángulo 40">
            <a:extLst>
              <a:ext uri="{FF2B5EF4-FFF2-40B4-BE49-F238E27FC236}">
                <a16:creationId xmlns:a16="http://schemas.microsoft.com/office/drawing/2014/main" id="{B643B6DE-D4E5-16E0-055D-A175E790C293}"/>
              </a:ext>
            </a:extLst>
          </p:cNvPr>
          <p:cNvSpPr/>
          <p:nvPr/>
        </p:nvSpPr>
        <p:spPr>
          <a:xfrm>
            <a:off x="8446657" y="3293866"/>
            <a:ext cx="288000" cy="180000"/>
          </a:xfrm>
          <a:prstGeom prst="rect">
            <a:avLst/>
          </a:prstGeom>
          <a:solidFill>
            <a:srgbClr val="5168B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0" name="CuadroTexto 9">
            <a:extLst>
              <a:ext uri="{FF2B5EF4-FFF2-40B4-BE49-F238E27FC236}">
                <a16:creationId xmlns:a16="http://schemas.microsoft.com/office/drawing/2014/main" id="{18EC8904-3662-9202-87DF-3FFE6D42A147}"/>
              </a:ext>
            </a:extLst>
          </p:cNvPr>
          <p:cNvSpPr txBox="1"/>
          <p:nvPr/>
        </p:nvSpPr>
        <p:spPr>
          <a:xfrm>
            <a:off x="88774" y="219842"/>
            <a:ext cx="12103225" cy="707886"/>
          </a:xfrm>
          <a:prstGeom prst="rect">
            <a:avLst/>
          </a:prstGeom>
          <a:noFill/>
        </p:spPr>
        <p:txBody>
          <a:bodyPr wrap="square" rtlCol="0">
            <a:spAutoFit/>
          </a:bodyPr>
          <a:lstStyle/>
          <a:p>
            <a:r>
              <a:rPr lang="es-ES" sz="4000" b="1" dirty="0" err="1"/>
              <a:t>Introduction</a:t>
            </a:r>
            <a:r>
              <a:rPr lang="es-ES" sz="4000" b="1" dirty="0"/>
              <a:t>: </a:t>
            </a:r>
            <a:r>
              <a:rPr lang="es-ES" sz="3000" dirty="0"/>
              <a:t>Gene </a:t>
            </a:r>
            <a:r>
              <a:rPr lang="es-ES" sz="3000" dirty="0" err="1"/>
              <a:t>Expression</a:t>
            </a:r>
            <a:r>
              <a:rPr lang="es-ES" sz="3000" dirty="0"/>
              <a:t> as a Dynamic, Modelable </a:t>
            </a:r>
            <a:r>
              <a:rPr lang="es-ES" sz="3000" dirty="0" err="1"/>
              <a:t>System</a:t>
            </a:r>
            <a:endParaRPr lang="es-ES" sz="3000" dirty="0">
              <a:effectLst/>
            </a:endParaRPr>
          </a:p>
        </p:txBody>
      </p:sp>
      <p:sp>
        <p:nvSpPr>
          <p:cNvPr id="3" name="CuadroTexto 2">
            <a:extLst>
              <a:ext uri="{FF2B5EF4-FFF2-40B4-BE49-F238E27FC236}">
                <a16:creationId xmlns:a16="http://schemas.microsoft.com/office/drawing/2014/main" id="{30D6433D-438C-2CC3-9488-126161BC3E7D}"/>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0755A0E3-797D-F1F7-3BFA-F4E6F7FB0793}"/>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BBC1D5E6-F9FE-1E17-1960-036F2446D994}"/>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 name="Rectángulo: esquinas redondeadas 4">
            <a:extLst>
              <a:ext uri="{FF2B5EF4-FFF2-40B4-BE49-F238E27FC236}">
                <a16:creationId xmlns:a16="http://schemas.microsoft.com/office/drawing/2014/main" id="{BDDF094F-9C1D-377F-A7E3-50405B8846AA}"/>
              </a:ext>
            </a:extLst>
          </p:cNvPr>
          <p:cNvSpPr/>
          <p:nvPr/>
        </p:nvSpPr>
        <p:spPr>
          <a:xfrm>
            <a:off x="195944" y="4860160"/>
            <a:ext cx="5508275"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Gene </a:t>
            </a:r>
            <a:r>
              <a:rPr lang="es-ES" sz="2000" dirty="0" err="1">
                <a:solidFill>
                  <a:schemeClr val="tx1"/>
                </a:solidFill>
              </a:rPr>
              <a:t>expression</a:t>
            </a:r>
            <a:r>
              <a:rPr lang="es-ES" sz="2000" dirty="0">
                <a:solidFill>
                  <a:schemeClr val="tx1"/>
                </a:solidFill>
              </a:rPr>
              <a:t> </a:t>
            </a:r>
            <a:r>
              <a:rPr lang="es-ES" sz="2000" i="1" dirty="0" err="1">
                <a:solidFill>
                  <a:schemeClr val="tx1"/>
                </a:solidFill>
              </a:rPr>
              <a:t>programs</a:t>
            </a:r>
            <a:r>
              <a:rPr lang="es-ES" sz="2000" dirty="0">
                <a:solidFill>
                  <a:schemeClr val="tx1"/>
                </a:solidFill>
              </a:rPr>
              <a:t> are </a:t>
            </a:r>
            <a:r>
              <a:rPr lang="es-ES" sz="2000" b="1" dirty="0" err="1">
                <a:solidFill>
                  <a:schemeClr val="tx1"/>
                </a:solidFill>
              </a:rPr>
              <a:t>not</a:t>
            </a:r>
            <a:r>
              <a:rPr lang="es-ES" sz="2000" dirty="0">
                <a:solidFill>
                  <a:schemeClr val="tx1"/>
                </a:solidFill>
              </a:rPr>
              <a:t> </a:t>
            </a:r>
            <a:r>
              <a:rPr lang="es-ES" sz="2000" dirty="0" err="1">
                <a:solidFill>
                  <a:schemeClr val="tx1"/>
                </a:solidFill>
              </a:rPr>
              <a:t>static</a:t>
            </a:r>
            <a:r>
              <a:rPr lang="es-ES" sz="2000" dirty="0">
                <a:solidFill>
                  <a:schemeClr val="tx1"/>
                </a:solidFill>
              </a:rPr>
              <a:t>: </a:t>
            </a:r>
            <a:r>
              <a:rPr lang="es-ES" sz="2000" dirty="0" err="1">
                <a:solidFill>
                  <a:schemeClr val="tx1"/>
                </a:solidFill>
              </a:rPr>
              <a:t>they</a:t>
            </a:r>
            <a:r>
              <a:rPr lang="es-ES" sz="2000" dirty="0">
                <a:solidFill>
                  <a:schemeClr val="tx1"/>
                </a:solidFill>
              </a:rPr>
              <a:t> </a:t>
            </a:r>
            <a:r>
              <a:rPr lang="es-ES" sz="2000" dirty="0" err="1">
                <a:solidFill>
                  <a:schemeClr val="tx1"/>
                </a:solidFill>
              </a:rPr>
              <a:t>evolve</a:t>
            </a:r>
            <a:endParaRPr lang="es-ES" sz="2000" b="1" i="1" dirty="0">
              <a:solidFill>
                <a:schemeClr val="tx1"/>
              </a:solidFill>
            </a:endParaRPr>
          </a:p>
        </p:txBody>
      </p:sp>
      <p:sp>
        <p:nvSpPr>
          <p:cNvPr id="6" name="Rectángulo: esquinas redondeadas 4">
            <a:extLst>
              <a:ext uri="{FF2B5EF4-FFF2-40B4-BE49-F238E27FC236}">
                <a16:creationId xmlns:a16="http://schemas.microsoft.com/office/drawing/2014/main" id="{4F109B68-1713-F8CB-6A3C-385E264C598B}"/>
              </a:ext>
            </a:extLst>
          </p:cNvPr>
          <p:cNvSpPr/>
          <p:nvPr/>
        </p:nvSpPr>
        <p:spPr>
          <a:xfrm>
            <a:off x="6125431" y="4860159"/>
            <a:ext cx="5114069"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tx1"/>
                </a:solidFill>
              </a:rPr>
              <a:t>Over</a:t>
            </a:r>
            <a:r>
              <a:rPr lang="es-ES" sz="2000" dirty="0">
                <a:solidFill>
                  <a:schemeClr val="tx1"/>
                </a:solidFill>
              </a:rPr>
              <a:t> </a:t>
            </a:r>
            <a:r>
              <a:rPr lang="es-ES" sz="2000" dirty="0" err="1">
                <a:solidFill>
                  <a:schemeClr val="tx1"/>
                </a:solidFill>
              </a:rPr>
              <a:t>generations</a:t>
            </a:r>
            <a:r>
              <a:rPr lang="es-ES" sz="2000" dirty="0">
                <a:solidFill>
                  <a:schemeClr val="tx1"/>
                </a:solidFill>
              </a:rPr>
              <a:t>, </a:t>
            </a:r>
            <a:r>
              <a:rPr lang="es-ES" sz="2000" dirty="0" err="1">
                <a:solidFill>
                  <a:schemeClr val="tx1"/>
                </a:solidFill>
              </a:rPr>
              <a:t>random</a:t>
            </a:r>
            <a:r>
              <a:rPr lang="es-ES" sz="2000" dirty="0">
                <a:solidFill>
                  <a:schemeClr val="tx1"/>
                </a:solidFill>
              </a:rPr>
              <a:t> </a:t>
            </a:r>
            <a:r>
              <a:rPr lang="es-ES" sz="2000" dirty="0" err="1">
                <a:solidFill>
                  <a:schemeClr val="tx1"/>
                </a:solidFill>
              </a:rPr>
              <a:t>edits</a:t>
            </a:r>
            <a:r>
              <a:rPr lang="es-ES" sz="2000" dirty="0">
                <a:solidFill>
                  <a:schemeClr val="tx1"/>
                </a:solidFill>
              </a:rPr>
              <a:t> </a:t>
            </a:r>
            <a:r>
              <a:rPr lang="es-ES" sz="2000" dirty="0" err="1">
                <a:solidFill>
                  <a:schemeClr val="tx1"/>
                </a:solidFill>
              </a:rPr>
              <a:t>shape</a:t>
            </a:r>
            <a:r>
              <a:rPr lang="es-ES" sz="2000" dirty="0">
                <a:solidFill>
                  <a:schemeClr val="tx1"/>
                </a:solidFill>
              </a:rPr>
              <a:t> </a:t>
            </a:r>
            <a:r>
              <a:rPr lang="es-ES" sz="2000" dirty="0" err="1">
                <a:solidFill>
                  <a:schemeClr val="tx1"/>
                </a:solidFill>
              </a:rPr>
              <a:t>entirely</a:t>
            </a:r>
            <a:r>
              <a:rPr lang="es-ES" sz="2000" dirty="0">
                <a:solidFill>
                  <a:schemeClr val="tx1"/>
                </a:solidFill>
              </a:rPr>
              <a:t> </a:t>
            </a:r>
            <a:r>
              <a:rPr lang="es-ES" sz="2000" b="1" dirty="0">
                <a:solidFill>
                  <a:schemeClr val="tx1"/>
                </a:solidFill>
              </a:rPr>
              <a:t>new</a:t>
            </a:r>
            <a:r>
              <a:rPr lang="es-ES" sz="2000" dirty="0">
                <a:solidFill>
                  <a:schemeClr val="tx1"/>
                </a:solidFill>
              </a:rPr>
              <a:t> </a:t>
            </a:r>
            <a:r>
              <a:rPr lang="es-ES" sz="2000" dirty="0" err="1">
                <a:solidFill>
                  <a:schemeClr val="tx1"/>
                </a:solidFill>
              </a:rPr>
              <a:t>regulatory</a:t>
            </a:r>
            <a:r>
              <a:rPr lang="es-ES" sz="2000" dirty="0">
                <a:solidFill>
                  <a:schemeClr val="tx1"/>
                </a:solidFill>
              </a:rPr>
              <a:t> </a:t>
            </a:r>
            <a:r>
              <a:rPr lang="es-ES" sz="2000" dirty="0" err="1">
                <a:solidFill>
                  <a:schemeClr val="tx1"/>
                </a:solidFill>
              </a:rPr>
              <a:t>architectures</a:t>
            </a:r>
            <a:endParaRPr lang="es-ES" sz="2000" b="1" i="1" dirty="0">
              <a:solidFill>
                <a:schemeClr val="tx1"/>
              </a:solidFill>
            </a:endParaRPr>
          </a:p>
        </p:txBody>
      </p:sp>
      <p:pic>
        <p:nvPicPr>
          <p:cNvPr id="12" name="Picture 4" descr="Imagen generada">
            <a:extLst>
              <a:ext uri="{FF2B5EF4-FFF2-40B4-BE49-F238E27FC236}">
                <a16:creationId xmlns:a16="http://schemas.microsoft.com/office/drawing/2014/main" id="{768765B8-D357-7C4A-B4E2-BC0125C1AD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3948700">
            <a:off x="1254884" y="3053542"/>
            <a:ext cx="975865" cy="14638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Imagen generada">
            <a:extLst>
              <a:ext uri="{FF2B5EF4-FFF2-40B4-BE49-F238E27FC236}">
                <a16:creationId xmlns:a16="http://schemas.microsoft.com/office/drawing/2014/main" id="{F8914C1D-3AF4-8C74-9EA7-7C7BACA793A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664178">
            <a:off x="2655090" y="1738234"/>
            <a:ext cx="1042107" cy="1563163"/>
          </a:xfrm>
          <a:prstGeom prst="rect">
            <a:avLst/>
          </a:prstGeom>
          <a:noFill/>
          <a:extLst>
            <a:ext uri="{909E8E84-426E-40DD-AFC4-6F175D3DCCD1}">
              <a14:hiddenFill xmlns:a14="http://schemas.microsoft.com/office/drawing/2010/main">
                <a:solidFill>
                  <a:srgbClr val="FFFFFF"/>
                </a:solidFill>
              </a14:hiddenFill>
            </a:ext>
          </a:extLst>
        </p:spPr>
      </p:pic>
      <p:sp>
        <p:nvSpPr>
          <p:cNvPr id="15" name="Rectángulo: esquinas redondeadas 4">
            <a:extLst>
              <a:ext uri="{FF2B5EF4-FFF2-40B4-BE49-F238E27FC236}">
                <a16:creationId xmlns:a16="http://schemas.microsoft.com/office/drawing/2014/main" id="{11592391-8E26-7680-8F68-E8025ADAAE18}"/>
              </a:ext>
            </a:extLst>
          </p:cNvPr>
          <p:cNvSpPr/>
          <p:nvPr/>
        </p:nvSpPr>
        <p:spPr>
          <a:xfrm>
            <a:off x="720175" y="4146250"/>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a:solidFill>
                  <a:schemeClr val="tx1"/>
                </a:solidFill>
              </a:rPr>
              <a:t>DNA</a:t>
            </a:r>
          </a:p>
        </p:txBody>
      </p:sp>
      <p:sp>
        <p:nvSpPr>
          <p:cNvPr id="16" name="Rectángulo: esquinas redondeadas 4">
            <a:extLst>
              <a:ext uri="{FF2B5EF4-FFF2-40B4-BE49-F238E27FC236}">
                <a16:creationId xmlns:a16="http://schemas.microsoft.com/office/drawing/2014/main" id="{725B0159-70C6-F6FF-86F1-5548B2EC8FED}"/>
              </a:ext>
            </a:extLst>
          </p:cNvPr>
          <p:cNvSpPr/>
          <p:nvPr/>
        </p:nvSpPr>
        <p:spPr>
          <a:xfrm>
            <a:off x="2194224" y="2909664"/>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a:solidFill>
                  <a:schemeClr val="tx1"/>
                </a:solidFill>
              </a:rPr>
              <a:t>RNA</a:t>
            </a:r>
          </a:p>
        </p:txBody>
      </p:sp>
      <p:sp>
        <p:nvSpPr>
          <p:cNvPr id="17" name="Rectángulo: esquinas redondeadas 4">
            <a:extLst>
              <a:ext uri="{FF2B5EF4-FFF2-40B4-BE49-F238E27FC236}">
                <a16:creationId xmlns:a16="http://schemas.microsoft.com/office/drawing/2014/main" id="{FC1042F7-868E-ED2A-EFF5-F8167EEBFBC7}"/>
              </a:ext>
            </a:extLst>
          </p:cNvPr>
          <p:cNvSpPr/>
          <p:nvPr/>
        </p:nvSpPr>
        <p:spPr>
          <a:xfrm>
            <a:off x="3176143" y="4146250"/>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err="1">
                <a:solidFill>
                  <a:schemeClr val="tx1"/>
                </a:solidFill>
              </a:rPr>
              <a:t>Protein</a:t>
            </a:r>
            <a:endParaRPr lang="es-ES" sz="2500" b="1" dirty="0">
              <a:solidFill>
                <a:schemeClr val="tx1"/>
              </a:solidFill>
            </a:endParaRPr>
          </a:p>
        </p:txBody>
      </p:sp>
      <p:sp>
        <p:nvSpPr>
          <p:cNvPr id="23" name="Arco 22">
            <a:extLst>
              <a:ext uri="{FF2B5EF4-FFF2-40B4-BE49-F238E27FC236}">
                <a16:creationId xmlns:a16="http://schemas.microsoft.com/office/drawing/2014/main" id="{F1FE707C-0A35-698D-EB27-434D02607509}"/>
              </a:ext>
            </a:extLst>
          </p:cNvPr>
          <p:cNvSpPr>
            <a:spLocks noChangeAspect="1"/>
          </p:cNvSpPr>
          <p:nvPr/>
        </p:nvSpPr>
        <p:spPr>
          <a:xfrm>
            <a:off x="2034243" y="2351263"/>
            <a:ext cx="2120400" cy="2120400"/>
          </a:xfrm>
          <a:prstGeom prst="arc">
            <a:avLst>
              <a:gd name="adj1" fmla="val 17864338"/>
              <a:gd name="adj2" fmla="val 20482705"/>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4" name="Arco 23">
            <a:extLst>
              <a:ext uri="{FF2B5EF4-FFF2-40B4-BE49-F238E27FC236}">
                <a16:creationId xmlns:a16="http://schemas.microsoft.com/office/drawing/2014/main" id="{1F3B4B48-3279-B25C-F734-2F93F9E6B7CC}"/>
              </a:ext>
            </a:extLst>
          </p:cNvPr>
          <p:cNvSpPr>
            <a:spLocks noChangeAspect="1"/>
          </p:cNvSpPr>
          <p:nvPr/>
        </p:nvSpPr>
        <p:spPr>
          <a:xfrm rot="21174470">
            <a:off x="1903278" y="2581028"/>
            <a:ext cx="2120400" cy="2120400"/>
          </a:xfrm>
          <a:prstGeom prst="arc">
            <a:avLst>
              <a:gd name="adj1" fmla="val 17864338"/>
              <a:gd name="adj2" fmla="val 20482705"/>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9" name="Arco 18">
            <a:extLst>
              <a:ext uri="{FF2B5EF4-FFF2-40B4-BE49-F238E27FC236}">
                <a16:creationId xmlns:a16="http://schemas.microsoft.com/office/drawing/2014/main" id="{C669A578-C41E-A7C2-26D4-BBA7C6BB84D0}"/>
              </a:ext>
            </a:extLst>
          </p:cNvPr>
          <p:cNvSpPr>
            <a:spLocks noChangeAspect="1"/>
          </p:cNvSpPr>
          <p:nvPr/>
        </p:nvSpPr>
        <p:spPr>
          <a:xfrm rot="8070535">
            <a:off x="2000427" y="2327763"/>
            <a:ext cx="2120400" cy="2120400"/>
          </a:xfrm>
          <a:prstGeom prst="arc">
            <a:avLst>
              <a:gd name="adj1" fmla="val 17864338"/>
              <a:gd name="adj2" fmla="val 20482705"/>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nvGrpSpPr>
          <p:cNvPr id="20" name="Grupo 19">
            <a:extLst>
              <a:ext uri="{FF2B5EF4-FFF2-40B4-BE49-F238E27FC236}">
                <a16:creationId xmlns:a16="http://schemas.microsoft.com/office/drawing/2014/main" id="{FC6BE3D3-01EF-36FE-5B51-AFAB7C856D42}"/>
              </a:ext>
            </a:extLst>
          </p:cNvPr>
          <p:cNvGrpSpPr/>
          <p:nvPr/>
        </p:nvGrpSpPr>
        <p:grpSpPr>
          <a:xfrm rot="15941964">
            <a:off x="1829251" y="2172732"/>
            <a:ext cx="2251365" cy="2350165"/>
            <a:chOff x="3305354" y="3196225"/>
            <a:chExt cx="2251365" cy="2350165"/>
          </a:xfrm>
        </p:grpSpPr>
        <p:sp>
          <p:nvSpPr>
            <p:cNvPr id="21" name="Arco 20">
              <a:extLst>
                <a:ext uri="{FF2B5EF4-FFF2-40B4-BE49-F238E27FC236}">
                  <a16:creationId xmlns:a16="http://schemas.microsoft.com/office/drawing/2014/main" id="{BF0A44F8-7E02-EE15-B74C-785A054094EC}"/>
                </a:ext>
              </a:extLst>
            </p:cNvPr>
            <p:cNvSpPr>
              <a:spLocks noChangeAspect="1"/>
            </p:cNvSpPr>
            <p:nvPr/>
          </p:nvSpPr>
          <p:spPr>
            <a:xfrm>
              <a:off x="3436319" y="3196225"/>
              <a:ext cx="2120400" cy="2120400"/>
            </a:xfrm>
            <a:prstGeom prst="arc">
              <a:avLst>
                <a:gd name="adj1" fmla="val 17864338"/>
                <a:gd name="adj2" fmla="val 20482705"/>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22" name="Arco 21">
              <a:extLst>
                <a:ext uri="{FF2B5EF4-FFF2-40B4-BE49-F238E27FC236}">
                  <a16:creationId xmlns:a16="http://schemas.microsoft.com/office/drawing/2014/main" id="{9DC80DAA-09CD-F911-C2F0-C65E1FCFF8F2}"/>
                </a:ext>
              </a:extLst>
            </p:cNvPr>
            <p:cNvSpPr>
              <a:spLocks noChangeAspect="1"/>
            </p:cNvSpPr>
            <p:nvPr/>
          </p:nvSpPr>
          <p:spPr>
            <a:xfrm rot="21174470">
              <a:off x="3305354" y="3425990"/>
              <a:ext cx="2120400" cy="2120400"/>
            </a:xfrm>
            <a:prstGeom prst="arc">
              <a:avLst>
                <a:gd name="adj1" fmla="val 17864338"/>
                <a:gd name="adj2" fmla="val 20482705"/>
              </a:avLst>
            </a:prstGeom>
            <a:ln w="7620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grpSp>
      <p:pic>
        <p:nvPicPr>
          <p:cNvPr id="7172" name="Picture 4" descr="Imagen generada">
            <a:extLst>
              <a:ext uri="{FF2B5EF4-FFF2-40B4-BE49-F238E27FC236}">
                <a16:creationId xmlns:a16="http://schemas.microsoft.com/office/drawing/2014/main" id="{03B3B824-FBB4-F87C-DC2C-D605B6F172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98201" y="2820899"/>
            <a:ext cx="1714430" cy="171443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n generada">
            <a:extLst>
              <a:ext uri="{FF2B5EF4-FFF2-40B4-BE49-F238E27FC236}">
                <a16:creationId xmlns:a16="http://schemas.microsoft.com/office/drawing/2014/main" id="{96DED97B-DE66-1A2C-5D90-18CB8AB29D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60520" y="2447928"/>
            <a:ext cx="2003259" cy="2003259"/>
          </a:xfrm>
          <a:prstGeom prst="rect">
            <a:avLst/>
          </a:prstGeom>
          <a:noFill/>
          <a:extLst>
            <a:ext uri="{909E8E84-426E-40DD-AFC4-6F175D3DCCD1}">
              <a14:hiddenFill xmlns:a14="http://schemas.microsoft.com/office/drawing/2010/main">
                <a:solidFill>
                  <a:srgbClr val="FFFFFF"/>
                </a:solidFill>
              </a14:hiddenFill>
            </a:ext>
          </a:extLst>
        </p:spPr>
      </p:pic>
      <p:sp>
        <p:nvSpPr>
          <p:cNvPr id="25" name="Rectángulo: esquinas redondeadas 4">
            <a:extLst>
              <a:ext uri="{FF2B5EF4-FFF2-40B4-BE49-F238E27FC236}">
                <a16:creationId xmlns:a16="http://schemas.microsoft.com/office/drawing/2014/main" id="{DD8DE5A4-EBD3-2876-3B21-F7BFB66C37E5}"/>
              </a:ext>
            </a:extLst>
          </p:cNvPr>
          <p:cNvSpPr/>
          <p:nvPr/>
        </p:nvSpPr>
        <p:spPr>
          <a:xfrm>
            <a:off x="7968402" y="4181288"/>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err="1">
                <a:solidFill>
                  <a:schemeClr val="tx1"/>
                </a:solidFill>
              </a:rPr>
              <a:t>Program</a:t>
            </a:r>
            <a:endParaRPr lang="es-ES" sz="2500" b="1" dirty="0">
              <a:solidFill>
                <a:schemeClr val="tx1"/>
              </a:solidFill>
            </a:endParaRPr>
          </a:p>
        </p:txBody>
      </p:sp>
      <p:sp>
        <p:nvSpPr>
          <p:cNvPr id="26" name="Rectángulo: esquinas redondeadas 4">
            <a:extLst>
              <a:ext uri="{FF2B5EF4-FFF2-40B4-BE49-F238E27FC236}">
                <a16:creationId xmlns:a16="http://schemas.microsoft.com/office/drawing/2014/main" id="{CE8D2542-EE63-08E8-49F1-E1841C2EDA49}"/>
              </a:ext>
            </a:extLst>
          </p:cNvPr>
          <p:cNvSpPr/>
          <p:nvPr/>
        </p:nvSpPr>
        <p:spPr>
          <a:xfrm>
            <a:off x="5484523" y="2537155"/>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a:solidFill>
                  <a:schemeClr val="tx1"/>
                </a:solidFill>
              </a:rPr>
              <a:t>Input</a:t>
            </a:r>
          </a:p>
        </p:txBody>
      </p:sp>
      <p:sp>
        <p:nvSpPr>
          <p:cNvPr id="27" name="Rectángulo: esquinas redondeadas 4">
            <a:extLst>
              <a:ext uri="{FF2B5EF4-FFF2-40B4-BE49-F238E27FC236}">
                <a16:creationId xmlns:a16="http://schemas.microsoft.com/office/drawing/2014/main" id="{871828A7-E43A-BDAD-5148-9EBC53E8691B}"/>
              </a:ext>
            </a:extLst>
          </p:cNvPr>
          <p:cNvSpPr/>
          <p:nvPr/>
        </p:nvSpPr>
        <p:spPr>
          <a:xfrm>
            <a:off x="5490552" y="3142889"/>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a:solidFill>
                  <a:schemeClr val="tx1"/>
                </a:solidFill>
              </a:rPr>
              <a:t>Output</a:t>
            </a:r>
          </a:p>
        </p:txBody>
      </p:sp>
      <p:sp>
        <p:nvSpPr>
          <p:cNvPr id="28" name="Rectángulo: esquinas redondeadas 4">
            <a:extLst>
              <a:ext uri="{FF2B5EF4-FFF2-40B4-BE49-F238E27FC236}">
                <a16:creationId xmlns:a16="http://schemas.microsoft.com/office/drawing/2014/main" id="{5949719E-72A5-08F4-99C4-01AECDB9AC99}"/>
              </a:ext>
            </a:extLst>
          </p:cNvPr>
          <p:cNvSpPr/>
          <p:nvPr/>
        </p:nvSpPr>
        <p:spPr>
          <a:xfrm>
            <a:off x="9560197" y="2155031"/>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err="1">
                <a:solidFill>
                  <a:schemeClr val="tx1"/>
                </a:solidFill>
              </a:rPr>
              <a:t>Random</a:t>
            </a:r>
            <a:r>
              <a:rPr lang="es-ES" sz="2500" b="1" dirty="0">
                <a:solidFill>
                  <a:schemeClr val="tx1"/>
                </a:solidFill>
              </a:rPr>
              <a:t> </a:t>
            </a:r>
            <a:r>
              <a:rPr lang="es-ES" sz="2500" b="1" dirty="0" err="1">
                <a:solidFill>
                  <a:schemeClr val="tx1"/>
                </a:solidFill>
              </a:rPr>
              <a:t>Changes</a:t>
            </a:r>
            <a:endParaRPr lang="es-ES" sz="2500" b="1" dirty="0">
              <a:solidFill>
                <a:schemeClr val="tx1"/>
              </a:solidFill>
            </a:endParaRPr>
          </a:p>
        </p:txBody>
      </p:sp>
      <p:pic>
        <p:nvPicPr>
          <p:cNvPr id="29" name="Imagen 28">
            <a:extLst>
              <a:ext uri="{FF2B5EF4-FFF2-40B4-BE49-F238E27FC236}">
                <a16:creationId xmlns:a16="http://schemas.microsoft.com/office/drawing/2014/main" id="{D80A02A3-0420-0593-7BA3-32CD4384BE89}"/>
              </a:ext>
            </a:extLst>
          </p:cNvPr>
          <p:cNvPicPr>
            <a:picLocks noChangeAspect="1"/>
          </p:cNvPicPr>
          <p:nvPr/>
        </p:nvPicPr>
        <p:blipFill>
          <a:blip r:embed="rId8"/>
          <a:stretch>
            <a:fillRect/>
          </a:stretch>
        </p:blipFill>
        <p:spPr>
          <a:xfrm>
            <a:off x="9317315" y="2121548"/>
            <a:ext cx="871279" cy="871279"/>
          </a:xfrm>
          <a:prstGeom prst="rect">
            <a:avLst/>
          </a:prstGeom>
        </p:spPr>
      </p:pic>
      <p:pic>
        <p:nvPicPr>
          <p:cNvPr id="30" name="Imagen 29">
            <a:extLst>
              <a:ext uri="{FF2B5EF4-FFF2-40B4-BE49-F238E27FC236}">
                <a16:creationId xmlns:a16="http://schemas.microsoft.com/office/drawing/2014/main" id="{C692F352-8352-0BCF-53E2-9EC516B16D1F}"/>
              </a:ext>
            </a:extLst>
          </p:cNvPr>
          <p:cNvPicPr>
            <a:picLocks noChangeAspect="1"/>
          </p:cNvPicPr>
          <p:nvPr/>
        </p:nvPicPr>
        <p:blipFill>
          <a:blip r:embed="rId8"/>
          <a:stretch>
            <a:fillRect/>
          </a:stretch>
        </p:blipFill>
        <p:spPr>
          <a:xfrm rot="20592824">
            <a:off x="9667447" y="2659003"/>
            <a:ext cx="871279" cy="871279"/>
          </a:xfrm>
          <a:prstGeom prst="rect">
            <a:avLst/>
          </a:prstGeom>
        </p:spPr>
      </p:pic>
      <p:pic>
        <p:nvPicPr>
          <p:cNvPr id="31" name="Imagen 30">
            <a:extLst>
              <a:ext uri="{FF2B5EF4-FFF2-40B4-BE49-F238E27FC236}">
                <a16:creationId xmlns:a16="http://schemas.microsoft.com/office/drawing/2014/main" id="{2FCA57A2-ABAC-F060-C5B1-43E425764A66}"/>
              </a:ext>
            </a:extLst>
          </p:cNvPr>
          <p:cNvPicPr>
            <a:picLocks noChangeAspect="1"/>
          </p:cNvPicPr>
          <p:nvPr/>
        </p:nvPicPr>
        <p:blipFill>
          <a:blip r:embed="rId8"/>
          <a:stretch>
            <a:fillRect/>
          </a:stretch>
        </p:blipFill>
        <p:spPr>
          <a:xfrm rot="20592824">
            <a:off x="1720203" y="3501751"/>
            <a:ext cx="690039" cy="690039"/>
          </a:xfrm>
          <a:prstGeom prst="rect">
            <a:avLst/>
          </a:prstGeom>
        </p:spPr>
      </p:pic>
      <p:pic>
        <p:nvPicPr>
          <p:cNvPr id="38" name="Imagen 37">
            <a:extLst>
              <a:ext uri="{FF2B5EF4-FFF2-40B4-BE49-F238E27FC236}">
                <a16:creationId xmlns:a16="http://schemas.microsoft.com/office/drawing/2014/main" id="{3A4BE2C4-468E-A142-2119-37744A2FE248}"/>
              </a:ext>
            </a:extLst>
          </p:cNvPr>
          <p:cNvPicPr>
            <a:picLocks noChangeAspect="1"/>
          </p:cNvPicPr>
          <p:nvPr/>
        </p:nvPicPr>
        <p:blipFill>
          <a:blip r:embed="rId8"/>
          <a:stretch>
            <a:fillRect/>
          </a:stretch>
        </p:blipFill>
        <p:spPr>
          <a:xfrm rot="5636754">
            <a:off x="1107398" y="3389473"/>
            <a:ext cx="690039" cy="690039"/>
          </a:xfrm>
          <a:prstGeom prst="rect">
            <a:avLst/>
          </a:prstGeom>
        </p:spPr>
      </p:pic>
      <p:cxnSp>
        <p:nvCxnSpPr>
          <p:cNvPr id="39" name="Conector recto de flecha 38">
            <a:extLst>
              <a:ext uri="{FF2B5EF4-FFF2-40B4-BE49-F238E27FC236}">
                <a16:creationId xmlns:a16="http://schemas.microsoft.com/office/drawing/2014/main" id="{1B15F2C1-18DB-AC91-F7D0-2DC4443BFE79}"/>
              </a:ext>
            </a:extLst>
          </p:cNvPr>
          <p:cNvCxnSpPr/>
          <p:nvPr/>
        </p:nvCxnSpPr>
        <p:spPr>
          <a:xfrm>
            <a:off x="7232520" y="2909664"/>
            <a:ext cx="8280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cxnSp>
        <p:nvCxnSpPr>
          <p:cNvPr id="40" name="Conector recto de flecha 39">
            <a:extLst>
              <a:ext uri="{FF2B5EF4-FFF2-40B4-BE49-F238E27FC236}">
                <a16:creationId xmlns:a16="http://schemas.microsoft.com/office/drawing/2014/main" id="{2C313703-4D59-059C-C62E-8F4549E55215}"/>
              </a:ext>
            </a:extLst>
          </p:cNvPr>
          <p:cNvCxnSpPr/>
          <p:nvPr/>
        </p:nvCxnSpPr>
        <p:spPr>
          <a:xfrm>
            <a:off x="7206500" y="3517900"/>
            <a:ext cx="828000" cy="0"/>
          </a:xfrm>
          <a:prstGeom prst="straightConnector1">
            <a:avLst/>
          </a:prstGeom>
          <a:ln w="76200">
            <a:headEnd type="triangle" w="med" len="med"/>
            <a:tailEnd type="none" w="med" len="med"/>
          </a:ln>
        </p:spPr>
        <p:style>
          <a:lnRef idx="1">
            <a:schemeClr val="dk1"/>
          </a:lnRef>
          <a:fillRef idx="0">
            <a:schemeClr val="dk1"/>
          </a:fillRef>
          <a:effectRef idx="0">
            <a:schemeClr val="dk1"/>
          </a:effectRef>
          <a:fontRef idx="minor">
            <a:schemeClr val="tx1"/>
          </a:fontRef>
        </p:style>
      </p:cxnSp>
      <p:sp>
        <p:nvSpPr>
          <p:cNvPr id="7" name="Arco 6">
            <a:extLst>
              <a:ext uri="{FF2B5EF4-FFF2-40B4-BE49-F238E27FC236}">
                <a16:creationId xmlns:a16="http://schemas.microsoft.com/office/drawing/2014/main" id="{ABA520EA-7BE4-5E87-B02D-4490339E52B4}"/>
              </a:ext>
            </a:extLst>
          </p:cNvPr>
          <p:cNvSpPr>
            <a:spLocks noChangeAspect="1"/>
          </p:cNvSpPr>
          <p:nvPr/>
        </p:nvSpPr>
        <p:spPr>
          <a:xfrm rot="15516434">
            <a:off x="2268731" y="2483255"/>
            <a:ext cx="2120400" cy="2120400"/>
          </a:xfrm>
          <a:prstGeom prst="arc">
            <a:avLst>
              <a:gd name="adj1" fmla="val 17864338"/>
              <a:gd name="adj2" fmla="val 20482705"/>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cxnSp>
        <p:nvCxnSpPr>
          <p:cNvPr id="11" name="Conector recto de flecha 10">
            <a:extLst>
              <a:ext uri="{FF2B5EF4-FFF2-40B4-BE49-F238E27FC236}">
                <a16:creationId xmlns:a16="http://schemas.microsoft.com/office/drawing/2014/main" id="{50004F49-EF71-2472-FB48-1B725CD42D24}"/>
              </a:ext>
            </a:extLst>
          </p:cNvPr>
          <p:cNvCxnSpPr/>
          <p:nvPr/>
        </p:nvCxnSpPr>
        <p:spPr>
          <a:xfrm>
            <a:off x="480960" y="1854378"/>
            <a:ext cx="36000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Rectángulo: esquinas redondeadas 4">
            <a:extLst>
              <a:ext uri="{FF2B5EF4-FFF2-40B4-BE49-F238E27FC236}">
                <a16:creationId xmlns:a16="http://schemas.microsoft.com/office/drawing/2014/main" id="{C8C859F0-2F24-C573-275C-16DECABC89FB}"/>
              </a:ext>
            </a:extLst>
          </p:cNvPr>
          <p:cNvSpPr/>
          <p:nvPr/>
        </p:nvSpPr>
        <p:spPr>
          <a:xfrm>
            <a:off x="848497" y="1632472"/>
            <a:ext cx="1573530" cy="748490"/>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ES" sz="2000" b="1" dirty="0" err="1">
                <a:solidFill>
                  <a:schemeClr val="tx1"/>
                </a:solidFill>
              </a:rPr>
              <a:t>Reaction</a:t>
            </a:r>
            <a:endParaRPr lang="es-ES" sz="2000" b="1" dirty="0">
              <a:solidFill>
                <a:schemeClr val="tx1"/>
              </a:solidFill>
            </a:endParaRPr>
          </a:p>
          <a:p>
            <a:r>
              <a:rPr lang="es-ES" sz="2000" b="1" dirty="0" err="1">
                <a:solidFill>
                  <a:schemeClr val="tx1"/>
                </a:solidFill>
              </a:rPr>
              <a:t>Regulation</a:t>
            </a:r>
            <a:endParaRPr lang="es-ES" sz="2000" b="1" dirty="0">
              <a:solidFill>
                <a:schemeClr val="tx1"/>
              </a:solidFill>
            </a:endParaRPr>
          </a:p>
        </p:txBody>
      </p:sp>
      <p:cxnSp>
        <p:nvCxnSpPr>
          <p:cNvPr id="32" name="Conector recto de flecha 31">
            <a:extLst>
              <a:ext uri="{FF2B5EF4-FFF2-40B4-BE49-F238E27FC236}">
                <a16:creationId xmlns:a16="http://schemas.microsoft.com/office/drawing/2014/main" id="{70291836-0C15-6F7F-3C23-3177BC81BF27}"/>
              </a:ext>
            </a:extLst>
          </p:cNvPr>
          <p:cNvCxnSpPr/>
          <p:nvPr/>
        </p:nvCxnSpPr>
        <p:spPr>
          <a:xfrm>
            <a:off x="484770" y="2143938"/>
            <a:ext cx="360000" cy="0"/>
          </a:xfrm>
          <a:prstGeom prst="straightConnector1">
            <a:avLst/>
          </a:prstGeom>
          <a:ln w="57150">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407640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B4F0136-7482-AA4B-8363-9AAB398CF0D9}"/>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4EE7B812-3E4E-3185-2A8A-A123D79CA0CA}"/>
              </a:ext>
            </a:extLst>
          </p:cNvPr>
          <p:cNvSpPr txBox="1"/>
          <p:nvPr/>
        </p:nvSpPr>
        <p:spPr>
          <a:xfrm>
            <a:off x="88774" y="219842"/>
            <a:ext cx="12103225" cy="707886"/>
          </a:xfrm>
          <a:prstGeom prst="rect">
            <a:avLst/>
          </a:prstGeom>
          <a:noFill/>
        </p:spPr>
        <p:txBody>
          <a:bodyPr wrap="square" rtlCol="0">
            <a:spAutoFit/>
          </a:bodyPr>
          <a:lstStyle/>
          <a:p>
            <a:r>
              <a:rPr lang="es-ES" sz="4000" b="1" dirty="0" err="1"/>
              <a:t>Introduction</a:t>
            </a:r>
            <a:r>
              <a:rPr lang="es-ES" sz="4000" b="1" dirty="0"/>
              <a:t>: </a:t>
            </a:r>
            <a:r>
              <a:rPr lang="es-ES" sz="3000" dirty="0" err="1"/>
              <a:t>Viruses</a:t>
            </a:r>
            <a:r>
              <a:rPr lang="es-ES" sz="3000" dirty="0"/>
              <a:t> as </a:t>
            </a:r>
            <a:r>
              <a:rPr lang="es-ES" sz="3000" dirty="0" err="1"/>
              <a:t>Models</a:t>
            </a:r>
            <a:r>
              <a:rPr lang="es-ES" sz="3000" dirty="0"/>
              <a:t> </a:t>
            </a:r>
            <a:r>
              <a:rPr lang="es-ES" sz="3000" dirty="0" err="1"/>
              <a:t>for</a:t>
            </a:r>
            <a:r>
              <a:rPr lang="es-ES" sz="3000" dirty="0"/>
              <a:t> </a:t>
            </a:r>
            <a:r>
              <a:rPr lang="es-ES" sz="3000" dirty="0" err="1"/>
              <a:t>Studying</a:t>
            </a:r>
            <a:r>
              <a:rPr lang="es-ES" sz="3000" dirty="0"/>
              <a:t> </a:t>
            </a:r>
            <a:r>
              <a:rPr lang="es-ES" sz="3000" dirty="0" err="1"/>
              <a:t>Evolution</a:t>
            </a:r>
            <a:endParaRPr lang="es-ES" sz="3000" dirty="0"/>
          </a:p>
        </p:txBody>
      </p:sp>
      <p:sp>
        <p:nvSpPr>
          <p:cNvPr id="3" name="CuadroTexto 2">
            <a:extLst>
              <a:ext uri="{FF2B5EF4-FFF2-40B4-BE49-F238E27FC236}">
                <a16:creationId xmlns:a16="http://schemas.microsoft.com/office/drawing/2014/main" id="{D34C1A08-BBC1-DE45-4CBD-EB64B0F35627}"/>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1DDF55B8-7EA4-C6A5-2736-8BEF7EB736E1}"/>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27EB7ABB-B17F-29B7-95F5-D38CB570759F}"/>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34" name="Rectángulo: esquinas redondeadas 1">
            <a:extLst>
              <a:ext uri="{FF2B5EF4-FFF2-40B4-BE49-F238E27FC236}">
                <a16:creationId xmlns:a16="http://schemas.microsoft.com/office/drawing/2014/main" id="{BEB7F044-76A7-CBBD-E4DA-EC02DBB1D7B5}"/>
              </a:ext>
            </a:extLst>
          </p:cNvPr>
          <p:cNvSpPr/>
          <p:nvPr/>
        </p:nvSpPr>
        <p:spPr>
          <a:xfrm>
            <a:off x="408814" y="1245871"/>
            <a:ext cx="4974716" cy="486501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35" name="Rectángulo: esquinas redondeadas 4">
            <a:extLst>
              <a:ext uri="{FF2B5EF4-FFF2-40B4-BE49-F238E27FC236}">
                <a16:creationId xmlns:a16="http://schemas.microsoft.com/office/drawing/2014/main" id="{75CF49EE-AE10-2B32-4473-CC1FDB4A6C91}"/>
              </a:ext>
            </a:extLst>
          </p:cNvPr>
          <p:cNvSpPr/>
          <p:nvPr/>
        </p:nvSpPr>
        <p:spPr>
          <a:xfrm>
            <a:off x="478839" y="4737218"/>
            <a:ext cx="4696383" cy="434566"/>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s-ES" sz="2000" dirty="0">
                <a:solidFill>
                  <a:schemeClr val="tx1"/>
                </a:solidFill>
                <a:latin typeface="Calibri" panose="020F0502020204030204" pitchFamily="34" charset="0"/>
                <a:cs typeface="Calibri" panose="020F0502020204030204" pitchFamily="34" charset="0"/>
              </a:rPr>
              <a:t>Short </a:t>
            </a:r>
            <a:r>
              <a:rPr lang="es-ES" sz="2000" dirty="0" err="1">
                <a:solidFill>
                  <a:schemeClr val="tx1"/>
                </a:solidFill>
                <a:latin typeface="Calibri" panose="020F0502020204030204" pitchFamily="34" charset="0"/>
                <a:cs typeface="Calibri" panose="020F0502020204030204" pitchFamily="34" charset="0"/>
              </a:rPr>
              <a:t>generation</a:t>
            </a:r>
            <a:r>
              <a:rPr lang="es-ES" sz="2000" dirty="0">
                <a:solidFill>
                  <a:schemeClr val="tx1"/>
                </a:solidFill>
                <a:latin typeface="Calibri" panose="020F0502020204030204" pitchFamily="34" charset="0"/>
                <a:cs typeface="Calibri" panose="020F0502020204030204" pitchFamily="34" charset="0"/>
              </a:rPr>
              <a:t> times</a:t>
            </a:r>
          </a:p>
          <a:p>
            <a:pPr marL="342900" indent="-342900">
              <a:buFont typeface="Arial" panose="020B0604020202020204" pitchFamily="34" charset="0"/>
              <a:buChar char="•"/>
            </a:pPr>
            <a:r>
              <a:rPr lang="es-ES" sz="2000" dirty="0" err="1">
                <a:solidFill>
                  <a:schemeClr val="tx1"/>
                </a:solidFill>
                <a:latin typeface="Calibri" panose="020F0502020204030204" pitchFamily="34" charset="0"/>
                <a:cs typeface="Calibri" panose="020F0502020204030204" pitchFamily="34" charset="0"/>
              </a:rPr>
              <a:t>Large</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population</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sizes</a:t>
            </a:r>
            <a:endParaRPr lang="es-ES" sz="2000" dirty="0">
              <a:solidFill>
                <a:schemeClr val="tx1"/>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s-ES" sz="2000" dirty="0">
                <a:solidFill>
                  <a:schemeClr val="tx1"/>
                </a:solidFill>
                <a:latin typeface="Calibri" panose="020F0502020204030204" pitchFamily="34" charset="0"/>
                <a:cs typeface="Calibri" panose="020F0502020204030204" pitchFamily="34" charset="0"/>
              </a:rPr>
              <a:t>High </a:t>
            </a:r>
            <a:r>
              <a:rPr lang="es-ES" sz="2000" dirty="0" err="1">
                <a:solidFill>
                  <a:schemeClr val="tx1"/>
                </a:solidFill>
                <a:latin typeface="Calibri" panose="020F0502020204030204" pitchFamily="34" charset="0"/>
                <a:cs typeface="Calibri" panose="020F0502020204030204" pitchFamily="34" charset="0"/>
              </a:rPr>
              <a:t>evolution</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rates</a:t>
            </a:r>
            <a:endParaRPr lang="es-ES" sz="2000" dirty="0">
              <a:solidFill>
                <a:schemeClr val="tx1"/>
              </a:solidFill>
              <a:latin typeface="Calibri" panose="020F0502020204030204" pitchFamily="34" charset="0"/>
              <a:cs typeface="Calibri" panose="020F0502020204030204" pitchFamily="34" charset="0"/>
            </a:endParaRPr>
          </a:p>
        </p:txBody>
      </p:sp>
      <p:sp>
        <p:nvSpPr>
          <p:cNvPr id="36" name="Rectángulo: esquinas redondeadas 4">
            <a:extLst>
              <a:ext uri="{FF2B5EF4-FFF2-40B4-BE49-F238E27FC236}">
                <a16:creationId xmlns:a16="http://schemas.microsoft.com/office/drawing/2014/main" id="{3C92D724-2DC9-5261-D704-BA033EB10238}"/>
              </a:ext>
            </a:extLst>
          </p:cNvPr>
          <p:cNvSpPr/>
          <p:nvPr/>
        </p:nvSpPr>
        <p:spPr>
          <a:xfrm>
            <a:off x="560070" y="1275904"/>
            <a:ext cx="4615152"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a:solidFill>
                  <a:schemeClr val="tx1"/>
                </a:solidFill>
              </a:rPr>
              <a:t>Compressed </a:t>
            </a:r>
            <a:r>
              <a:rPr lang="es-ES" sz="2400" b="1" dirty="0" err="1">
                <a:solidFill>
                  <a:schemeClr val="tx1"/>
                </a:solidFill>
              </a:rPr>
              <a:t>Timescales</a:t>
            </a:r>
            <a:r>
              <a:rPr lang="es-ES" sz="2400" b="1" dirty="0">
                <a:solidFill>
                  <a:schemeClr val="tx1"/>
                </a:solidFill>
              </a:rPr>
              <a:t> in </a:t>
            </a:r>
            <a:r>
              <a:rPr lang="es-ES" sz="2400" b="1" dirty="0" err="1">
                <a:solidFill>
                  <a:schemeClr val="tx1"/>
                </a:solidFill>
              </a:rPr>
              <a:t>Viruses</a:t>
            </a:r>
            <a:endParaRPr lang="es-ES" sz="2400" b="1" dirty="0">
              <a:solidFill>
                <a:schemeClr val="tx1"/>
              </a:solidFill>
            </a:endParaRPr>
          </a:p>
        </p:txBody>
      </p:sp>
      <p:pic>
        <p:nvPicPr>
          <p:cNvPr id="43010" name="Picture 2" descr="Imagen generada">
            <a:extLst>
              <a:ext uri="{FF2B5EF4-FFF2-40B4-BE49-F238E27FC236}">
                <a16:creationId xmlns:a16="http://schemas.microsoft.com/office/drawing/2014/main" id="{B9F9C2CC-3523-DF0E-1E24-1D32C8FD52E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378" b="8781"/>
          <a:stretch>
            <a:fillRect/>
          </a:stretch>
        </p:blipFill>
        <p:spPr bwMode="auto">
          <a:xfrm>
            <a:off x="1158054" y="1986686"/>
            <a:ext cx="3278406" cy="2519121"/>
          </a:xfrm>
          <a:prstGeom prst="roundRect">
            <a:avLst>
              <a:gd name="adj" fmla="val 9485"/>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2" name="CuadroTexto 41">
                <a:extLst>
                  <a:ext uri="{FF2B5EF4-FFF2-40B4-BE49-F238E27FC236}">
                    <a16:creationId xmlns:a16="http://schemas.microsoft.com/office/drawing/2014/main" id="{E0F9A02E-3C11-2627-E78D-01F1CD4FF0C5}"/>
                  </a:ext>
                </a:extLst>
              </p:cNvPr>
              <p:cNvSpPr txBox="1"/>
              <p:nvPr/>
            </p:nvSpPr>
            <p:spPr>
              <a:xfrm>
                <a:off x="3427114" y="2823549"/>
                <a:ext cx="14991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m:t>
                      </m:r>
                    </m:oMath>
                  </m:oMathPara>
                </a14:m>
                <a:endParaRPr lang="es-ES" dirty="0"/>
              </a:p>
            </p:txBody>
          </p:sp>
        </mc:Choice>
        <mc:Fallback xmlns="">
          <p:sp>
            <p:nvSpPr>
              <p:cNvPr id="42" name="CuadroTexto 41">
                <a:extLst>
                  <a:ext uri="{FF2B5EF4-FFF2-40B4-BE49-F238E27FC236}">
                    <a16:creationId xmlns:a16="http://schemas.microsoft.com/office/drawing/2014/main" id="{E0F9A02E-3C11-2627-E78D-01F1CD4FF0C5}"/>
                  </a:ext>
                </a:extLst>
              </p:cNvPr>
              <p:cNvSpPr txBox="1">
                <a:spLocks noRot="1" noChangeAspect="1" noMove="1" noResize="1" noEditPoints="1" noAdjustHandles="1" noChangeArrowheads="1" noChangeShapeType="1" noTextEdit="1"/>
              </p:cNvSpPr>
              <p:nvPr/>
            </p:nvSpPr>
            <p:spPr>
              <a:xfrm>
                <a:off x="3427114" y="2823549"/>
                <a:ext cx="149913" cy="276999"/>
              </a:xfrm>
              <a:prstGeom prst="rect">
                <a:avLst/>
              </a:prstGeom>
              <a:blipFill>
                <a:blip r:embed="rId5"/>
                <a:stretch>
                  <a:fillRect l="-23077" r="-23077" b="-4348"/>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44" name="CuadroTexto 43">
                <a:extLst>
                  <a:ext uri="{FF2B5EF4-FFF2-40B4-BE49-F238E27FC236}">
                    <a16:creationId xmlns:a16="http://schemas.microsoft.com/office/drawing/2014/main" id="{91B5D9BC-AB6C-F1C4-54CA-8042A62EBA32}"/>
                  </a:ext>
                </a:extLst>
              </p:cNvPr>
              <p:cNvSpPr txBox="1"/>
              <p:nvPr/>
            </p:nvSpPr>
            <p:spPr>
              <a:xfrm flipH="1">
                <a:off x="3421254" y="4112580"/>
                <a:ext cx="152400"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m:t>
                      </m:r>
                    </m:oMath>
                  </m:oMathPara>
                </a14:m>
                <a:endParaRPr lang="es-ES" dirty="0"/>
              </a:p>
            </p:txBody>
          </p:sp>
        </mc:Choice>
        <mc:Fallback xmlns="">
          <p:sp>
            <p:nvSpPr>
              <p:cNvPr id="44" name="CuadroTexto 43">
                <a:extLst>
                  <a:ext uri="{FF2B5EF4-FFF2-40B4-BE49-F238E27FC236}">
                    <a16:creationId xmlns:a16="http://schemas.microsoft.com/office/drawing/2014/main" id="{91B5D9BC-AB6C-F1C4-54CA-8042A62EBA32}"/>
                  </a:ext>
                </a:extLst>
              </p:cNvPr>
              <p:cNvSpPr txBox="1">
                <a:spLocks noRot="1" noChangeAspect="1" noMove="1" noResize="1" noEditPoints="1" noAdjustHandles="1" noChangeArrowheads="1" noChangeShapeType="1" noTextEdit="1"/>
              </p:cNvSpPr>
              <p:nvPr/>
            </p:nvSpPr>
            <p:spPr>
              <a:xfrm flipH="1">
                <a:off x="3421254" y="4112580"/>
                <a:ext cx="152400" cy="276999"/>
              </a:xfrm>
              <a:prstGeom prst="rect">
                <a:avLst/>
              </a:prstGeom>
              <a:blipFill>
                <a:blip r:embed="rId6"/>
                <a:stretch>
                  <a:fillRect l="-30769" r="-23077" b="-4545"/>
                </a:stretch>
              </a:blipFill>
            </p:spPr>
            <p:txBody>
              <a:bodyPr/>
              <a:lstStyle/>
              <a:p>
                <a:r>
                  <a:rPr lang="es-ES">
                    <a:noFill/>
                  </a:rPr>
                  <a:t> </a:t>
                </a:r>
              </a:p>
            </p:txBody>
          </p:sp>
        </mc:Fallback>
      </mc:AlternateContent>
      <p:sp>
        <p:nvSpPr>
          <p:cNvPr id="45" name="CuadroTexto 44">
            <a:extLst>
              <a:ext uri="{FF2B5EF4-FFF2-40B4-BE49-F238E27FC236}">
                <a16:creationId xmlns:a16="http://schemas.microsoft.com/office/drawing/2014/main" id="{CDDA3227-85E3-A151-728C-50FA566E80B7}"/>
              </a:ext>
            </a:extLst>
          </p:cNvPr>
          <p:cNvSpPr txBox="1"/>
          <p:nvPr/>
        </p:nvSpPr>
        <p:spPr>
          <a:xfrm>
            <a:off x="1890783" y="2777383"/>
            <a:ext cx="2307776" cy="369332"/>
          </a:xfrm>
          <a:prstGeom prst="rect">
            <a:avLst/>
          </a:prstGeom>
          <a:noFill/>
        </p:spPr>
        <p:txBody>
          <a:bodyPr wrap="square" rtlCol="0">
            <a:spAutoFit/>
          </a:bodyPr>
          <a:lstStyle/>
          <a:p>
            <a:r>
              <a:rPr lang="es-ES" dirty="0" err="1"/>
              <a:t>Days</a:t>
            </a:r>
            <a:r>
              <a:rPr lang="es-ES" dirty="0"/>
              <a:t>/</a:t>
            </a:r>
            <a:r>
              <a:rPr lang="es-ES" dirty="0" err="1"/>
              <a:t>weeks</a:t>
            </a:r>
            <a:endParaRPr lang="es-ES" dirty="0"/>
          </a:p>
        </p:txBody>
      </p:sp>
      <p:sp>
        <p:nvSpPr>
          <p:cNvPr id="46" name="CuadroTexto 45">
            <a:extLst>
              <a:ext uri="{FF2B5EF4-FFF2-40B4-BE49-F238E27FC236}">
                <a16:creationId xmlns:a16="http://schemas.microsoft.com/office/drawing/2014/main" id="{0BE194A9-0F13-4104-09D1-589DFA650FAC}"/>
              </a:ext>
            </a:extLst>
          </p:cNvPr>
          <p:cNvSpPr txBox="1"/>
          <p:nvPr/>
        </p:nvSpPr>
        <p:spPr>
          <a:xfrm>
            <a:off x="1335034" y="4066327"/>
            <a:ext cx="2307776" cy="369332"/>
          </a:xfrm>
          <a:prstGeom prst="rect">
            <a:avLst/>
          </a:prstGeom>
          <a:noFill/>
        </p:spPr>
        <p:txBody>
          <a:bodyPr wrap="square" rtlCol="0">
            <a:spAutoFit/>
          </a:bodyPr>
          <a:lstStyle/>
          <a:p>
            <a:r>
              <a:rPr lang="es-ES" dirty="0" err="1"/>
              <a:t>Centuries</a:t>
            </a:r>
            <a:r>
              <a:rPr lang="es-ES" dirty="0"/>
              <a:t>/</a:t>
            </a:r>
            <a:r>
              <a:rPr lang="es-ES" dirty="0" err="1"/>
              <a:t>millenia</a:t>
            </a:r>
            <a:endParaRPr lang="es-ES" dirty="0"/>
          </a:p>
        </p:txBody>
      </p:sp>
      <p:pic>
        <p:nvPicPr>
          <p:cNvPr id="43018" name="Picture 10" descr="Imagen generada">
            <a:extLst>
              <a:ext uri="{FF2B5EF4-FFF2-40B4-BE49-F238E27FC236}">
                <a16:creationId xmlns:a16="http://schemas.microsoft.com/office/drawing/2014/main" id="{19E20A4A-92E9-9028-6E2E-C96233B7204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27385" y="901260"/>
            <a:ext cx="2568028" cy="2568028"/>
          </a:xfrm>
          <a:prstGeom prst="rect">
            <a:avLst/>
          </a:prstGeom>
          <a:noFill/>
          <a:extLst>
            <a:ext uri="{909E8E84-426E-40DD-AFC4-6F175D3DCCD1}">
              <a14:hiddenFill xmlns:a14="http://schemas.microsoft.com/office/drawing/2010/main">
                <a:solidFill>
                  <a:srgbClr val="FFFFFF"/>
                </a:solidFill>
              </a14:hiddenFill>
            </a:ext>
          </a:extLst>
        </p:spPr>
      </p:pic>
      <p:sp>
        <p:nvSpPr>
          <p:cNvPr id="23" name="Triángulo 22">
            <a:extLst>
              <a:ext uri="{FF2B5EF4-FFF2-40B4-BE49-F238E27FC236}">
                <a16:creationId xmlns:a16="http://schemas.microsoft.com/office/drawing/2014/main" id="{7605C50A-4F5F-2743-9C38-9F83055C8B25}"/>
              </a:ext>
            </a:extLst>
          </p:cNvPr>
          <p:cNvSpPr/>
          <p:nvPr/>
        </p:nvSpPr>
        <p:spPr>
          <a:xfrm>
            <a:off x="6825855" y="2366468"/>
            <a:ext cx="2596793" cy="1434434"/>
          </a:xfrm>
          <a:prstGeom prst="triangle">
            <a:avLst>
              <a:gd name="adj" fmla="val 74355"/>
            </a:avLst>
          </a:prstGeom>
          <a:solidFill>
            <a:srgbClr val="BDD5FF">
              <a:alpha val="4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CuadroTexto 17">
            <a:extLst>
              <a:ext uri="{FF2B5EF4-FFF2-40B4-BE49-F238E27FC236}">
                <a16:creationId xmlns:a16="http://schemas.microsoft.com/office/drawing/2014/main" id="{63D87845-07FD-8599-1A20-B42CEDBFD5B8}"/>
              </a:ext>
            </a:extLst>
          </p:cNvPr>
          <p:cNvSpPr txBox="1"/>
          <p:nvPr/>
        </p:nvSpPr>
        <p:spPr>
          <a:xfrm>
            <a:off x="6825855" y="5852887"/>
            <a:ext cx="3205563" cy="323165"/>
          </a:xfrm>
          <a:prstGeom prst="rect">
            <a:avLst/>
          </a:prstGeom>
          <a:noFill/>
        </p:spPr>
        <p:txBody>
          <a:bodyPr wrap="square" rtlCol="0">
            <a:spAutoFit/>
          </a:bodyPr>
          <a:lstStyle/>
          <a:p>
            <a:pPr algn="ctr"/>
            <a:r>
              <a:rPr lang="es-ES" sz="1500" b="1" i="1" dirty="0"/>
              <a:t>(</a:t>
            </a:r>
            <a:r>
              <a:rPr lang="es-ES" sz="1500" b="1" i="1" dirty="0" err="1"/>
              <a:t>Adapted</a:t>
            </a:r>
            <a:r>
              <a:rPr lang="es-ES" sz="1500" b="1" i="1" dirty="0"/>
              <a:t> </a:t>
            </a:r>
            <a:r>
              <a:rPr lang="es-ES" sz="1500" b="1" i="1" dirty="0" err="1"/>
              <a:t>from</a:t>
            </a:r>
            <a:r>
              <a:rPr lang="es-ES" sz="1500" b="1" i="1" dirty="0"/>
              <a:t> Zhang et al. (2021))</a:t>
            </a:r>
          </a:p>
        </p:txBody>
      </p:sp>
      <p:grpSp>
        <p:nvGrpSpPr>
          <p:cNvPr id="22" name="Grupo 21">
            <a:extLst>
              <a:ext uri="{FF2B5EF4-FFF2-40B4-BE49-F238E27FC236}">
                <a16:creationId xmlns:a16="http://schemas.microsoft.com/office/drawing/2014/main" id="{0263D366-F874-B3A0-3F7C-3AAF144D46B8}"/>
              </a:ext>
            </a:extLst>
          </p:cNvPr>
          <p:cNvGrpSpPr>
            <a:grpSpLocks noChangeAspect="1"/>
          </p:cNvGrpSpPr>
          <p:nvPr/>
        </p:nvGrpSpPr>
        <p:grpSpPr>
          <a:xfrm>
            <a:off x="6527008" y="3177643"/>
            <a:ext cx="3698764" cy="2481980"/>
            <a:chOff x="8701054" y="766733"/>
            <a:chExt cx="4643461" cy="3115900"/>
          </a:xfrm>
        </p:grpSpPr>
        <p:pic>
          <p:nvPicPr>
            <p:cNvPr id="2" name="Picture 4" descr="Imagen generada">
              <a:extLst>
                <a:ext uri="{FF2B5EF4-FFF2-40B4-BE49-F238E27FC236}">
                  <a16:creationId xmlns:a16="http://schemas.microsoft.com/office/drawing/2014/main" id="{CC9A6FFF-6E7A-0A79-E802-F35F6AE88DC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948700">
              <a:off x="9235763" y="2082041"/>
              <a:ext cx="975865" cy="14638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descr="Imagen generada">
              <a:extLst>
                <a:ext uri="{FF2B5EF4-FFF2-40B4-BE49-F238E27FC236}">
                  <a16:creationId xmlns:a16="http://schemas.microsoft.com/office/drawing/2014/main" id="{4B190284-09B3-D3AB-FF88-B5B2C0FFA61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rot="2664178">
              <a:off x="10635969" y="766733"/>
              <a:ext cx="1042107" cy="1563163"/>
            </a:xfrm>
            <a:prstGeom prst="rect">
              <a:avLst/>
            </a:prstGeom>
            <a:noFill/>
            <a:extLst>
              <a:ext uri="{909E8E84-426E-40DD-AFC4-6F175D3DCCD1}">
                <a14:hiddenFill xmlns:a14="http://schemas.microsoft.com/office/drawing/2010/main">
                  <a:solidFill>
                    <a:srgbClr val="FFFFFF"/>
                  </a:solidFill>
                </a14:hiddenFill>
              </a:ext>
            </a:extLst>
          </p:spPr>
        </p:pic>
        <p:sp>
          <p:nvSpPr>
            <p:cNvPr id="7" name="Rectángulo: esquinas redondeadas 4">
              <a:extLst>
                <a:ext uri="{FF2B5EF4-FFF2-40B4-BE49-F238E27FC236}">
                  <a16:creationId xmlns:a16="http://schemas.microsoft.com/office/drawing/2014/main" id="{DD9C021E-BB4C-F1FE-D7F8-AAB1762B4B70}"/>
                </a:ext>
              </a:extLst>
            </p:cNvPr>
            <p:cNvSpPr/>
            <p:nvPr/>
          </p:nvSpPr>
          <p:spPr>
            <a:xfrm>
              <a:off x="8701054" y="3174749"/>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a:solidFill>
                    <a:schemeClr val="tx1"/>
                  </a:solidFill>
                </a:rPr>
                <a:t>DNA</a:t>
              </a:r>
            </a:p>
          </p:txBody>
        </p:sp>
        <p:sp>
          <p:nvSpPr>
            <p:cNvPr id="8" name="Rectángulo: esquinas redondeadas 4">
              <a:extLst>
                <a:ext uri="{FF2B5EF4-FFF2-40B4-BE49-F238E27FC236}">
                  <a16:creationId xmlns:a16="http://schemas.microsoft.com/office/drawing/2014/main" id="{F106470D-11F4-03CF-6858-14938BA5E988}"/>
                </a:ext>
              </a:extLst>
            </p:cNvPr>
            <p:cNvSpPr/>
            <p:nvPr/>
          </p:nvSpPr>
          <p:spPr>
            <a:xfrm>
              <a:off x="10175103" y="1938163"/>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a:solidFill>
                    <a:schemeClr val="tx1"/>
                  </a:solidFill>
                </a:rPr>
                <a:t>RNA</a:t>
              </a:r>
            </a:p>
          </p:txBody>
        </p:sp>
        <p:sp>
          <p:nvSpPr>
            <p:cNvPr id="9" name="Rectángulo: esquinas redondeadas 4">
              <a:extLst>
                <a:ext uri="{FF2B5EF4-FFF2-40B4-BE49-F238E27FC236}">
                  <a16:creationId xmlns:a16="http://schemas.microsoft.com/office/drawing/2014/main" id="{3F8131ED-4D94-8C71-0091-7E2DF8100206}"/>
                </a:ext>
              </a:extLst>
            </p:cNvPr>
            <p:cNvSpPr/>
            <p:nvPr/>
          </p:nvSpPr>
          <p:spPr>
            <a:xfrm>
              <a:off x="11157022" y="3174749"/>
              <a:ext cx="2187493" cy="707884"/>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err="1">
                  <a:solidFill>
                    <a:schemeClr val="tx1"/>
                  </a:solidFill>
                </a:rPr>
                <a:t>Protein</a:t>
              </a:r>
              <a:endParaRPr lang="es-ES" sz="2500" b="1" dirty="0">
                <a:solidFill>
                  <a:schemeClr val="tx1"/>
                </a:solidFill>
              </a:endParaRPr>
            </a:p>
          </p:txBody>
        </p:sp>
        <p:sp>
          <p:nvSpPr>
            <p:cNvPr id="11" name="Arco 10">
              <a:extLst>
                <a:ext uri="{FF2B5EF4-FFF2-40B4-BE49-F238E27FC236}">
                  <a16:creationId xmlns:a16="http://schemas.microsoft.com/office/drawing/2014/main" id="{5E2C8EF6-DD05-EABA-5177-A8B68C699D01}"/>
                </a:ext>
              </a:extLst>
            </p:cNvPr>
            <p:cNvSpPr>
              <a:spLocks noChangeAspect="1"/>
            </p:cNvSpPr>
            <p:nvPr/>
          </p:nvSpPr>
          <p:spPr>
            <a:xfrm>
              <a:off x="10015122" y="1379762"/>
              <a:ext cx="2120400" cy="2120400"/>
            </a:xfrm>
            <a:prstGeom prst="arc">
              <a:avLst>
                <a:gd name="adj1" fmla="val 17864338"/>
                <a:gd name="adj2" fmla="val 20482705"/>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2" name="Arco 11">
              <a:extLst>
                <a:ext uri="{FF2B5EF4-FFF2-40B4-BE49-F238E27FC236}">
                  <a16:creationId xmlns:a16="http://schemas.microsoft.com/office/drawing/2014/main" id="{BC5004C2-38A8-C75D-C9DA-19807839D846}"/>
                </a:ext>
              </a:extLst>
            </p:cNvPr>
            <p:cNvSpPr>
              <a:spLocks noChangeAspect="1"/>
            </p:cNvSpPr>
            <p:nvPr/>
          </p:nvSpPr>
          <p:spPr>
            <a:xfrm rot="21174470">
              <a:off x="9884157" y="1609527"/>
              <a:ext cx="2120400" cy="2120400"/>
            </a:xfrm>
            <a:prstGeom prst="arc">
              <a:avLst>
                <a:gd name="adj1" fmla="val 17864338"/>
                <a:gd name="adj2" fmla="val 20482705"/>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3" name="Arco 12">
              <a:extLst>
                <a:ext uri="{FF2B5EF4-FFF2-40B4-BE49-F238E27FC236}">
                  <a16:creationId xmlns:a16="http://schemas.microsoft.com/office/drawing/2014/main" id="{B653D40F-9E13-9B0F-446C-6B82D99C08ED}"/>
                </a:ext>
              </a:extLst>
            </p:cNvPr>
            <p:cNvSpPr>
              <a:spLocks noChangeAspect="1"/>
            </p:cNvSpPr>
            <p:nvPr/>
          </p:nvSpPr>
          <p:spPr>
            <a:xfrm rot="8070535">
              <a:off x="9981306" y="1356262"/>
              <a:ext cx="2120400" cy="2120400"/>
            </a:xfrm>
            <a:prstGeom prst="arc">
              <a:avLst>
                <a:gd name="adj1" fmla="val 17864338"/>
                <a:gd name="adj2" fmla="val 20482705"/>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grpSp>
          <p:nvGrpSpPr>
            <p:cNvPr id="14" name="Grupo 13">
              <a:extLst>
                <a:ext uri="{FF2B5EF4-FFF2-40B4-BE49-F238E27FC236}">
                  <a16:creationId xmlns:a16="http://schemas.microsoft.com/office/drawing/2014/main" id="{5C431111-2DDA-62A3-F2AD-DF762217017C}"/>
                </a:ext>
              </a:extLst>
            </p:cNvPr>
            <p:cNvGrpSpPr/>
            <p:nvPr/>
          </p:nvGrpSpPr>
          <p:grpSpPr>
            <a:xfrm rot="15941964">
              <a:off x="9810130" y="1201231"/>
              <a:ext cx="2251365" cy="2350165"/>
              <a:chOff x="3305354" y="3196225"/>
              <a:chExt cx="2251365" cy="2350165"/>
            </a:xfrm>
          </p:grpSpPr>
          <p:sp>
            <p:nvSpPr>
              <p:cNvPr id="15" name="Arco 14">
                <a:extLst>
                  <a:ext uri="{FF2B5EF4-FFF2-40B4-BE49-F238E27FC236}">
                    <a16:creationId xmlns:a16="http://schemas.microsoft.com/office/drawing/2014/main" id="{3B3E79CD-75F2-804B-5AEA-26BBB3345F7B}"/>
                  </a:ext>
                </a:extLst>
              </p:cNvPr>
              <p:cNvSpPr>
                <a:spLocks noChangeAspect="1"/>
              </p:cNvSpPr>
              <p:nvPr/>
            </p:nvSpPr>
            <p:spPr>
              <a:xfrm>
                <a:off x="3436319" y="3196225"/>
                <a:ext cx="2120400" cy="2120400"/>
              </a:xfrm>
              <a:prstGeom prst="arc">
                <a:avLst>
                  <a:gd name="adj1" fmla="val 17864338"/>
                  <a:gd name="adj2" fmla="val 20482705"/>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6" name="Arco 15">
                <a:extLst>
                  <a:ext uri="{FF2B5EF4-FFF2-40B4-BE49-F238E27FC236}">
                    <a16:creationId xmlns:a16="http://schemas.microsoft.com/office/drawing/2014/main" id="{ABBCCC68-83DF-015F-FF9D-E1298F03D9A8}"/>
                  </a:ext>
                </a:extLst>
              </p:cNvPr>
              <p:cNvSpPr>
                <a:spLocks noChangeAspect="1"/>
              </p:cNvSpPr>
              <p:nvPr/>
            </p:nvSpPr>
            <p:spPr>
              <a:xfrm rot="21174470">
                <a:off x="3305354" y="3425990"/>
                <a:ext cx="2120400" cy="2120400"/>
              </a:xfrm>
              <a:prstGeom prst="arc">
                <a:avLst>
                  <a:gd name="adj1" fmla="val 17864338"/>
                  <a:gd name="adj2" fmla="val 20482705"/>
                </a:avLst>
              </a:prstGeom>
              <a:ln w="76200">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grpSp>
        <p:pic>
          <p:nvPicPr>
            <p:cNvPr id="17" name="Picture 4" descr="Imagen generada">
              <a:extLst>
                <a:ext uri="{FF2B5EF4-FFF2-40B4-BE49-F238E27FC236}">
                  <a16:creationId xmlns:a16="http://schemas.microsoft.com/office/drawing/2014/main" id="{D12D4E71-273B-74C1-B6A7-E0CBD51013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479080" y="1849398"/>
              <a:ext cx="1714430" cy="1714430"/>
            </a:xfrm>
            <a:prstGeom prst="rect">
              <a:avLst/>
            </a:prstGeom>
            <a:noFill/>
            <a:extLst>
              <a:ext uri="{909E8E84-426E-40DD-AFC4-6F175D3DCCD1}">
                <a14:hiddenFill xmlns:a14="http://schemas.microsoft.com/office/drawing/2010/main">
                  <a:solidFill>
                    <a:srgbClr val="FFFFFF"/>
                  </a:solidFill>
                </a14:hiddenFill>
              </a:ext>
            </a:extLst>
          </p:spPr>
        </p:pic>
        <p:pic>
          <p:nvPicPr>
            <p:cNvPr id="19" name="Imagen 18">
              <a:extLst>
                <a:ext uri="{FF2B5EF4-FFF2-40B4-BE49-F238E27FC236}">
                  <a16:creationId xmlns:a16="http://schemas.microsoft.com/office/drawing/2014/main" id="{04878CA4-84AC-95A6-AFB6-B4E5AB3C71E6}"/>
                </a:ext>
              </a:extLst>
            </p:cNvPr>
            <p:cNvPicPr>
              <a:picLocks noChangeAspect="1"/>
            </p:cNvPicPr>
            <p:nvPr/>
          </p:nvPicPr>
          <p:blipFill>
            <a:blip r:embed="rId11"/>
            <a:stretch>
              <a:fillRect/>
            </a:stretch>
          </p:blipFill>
          <p:spPr>
            <a:xfrm rot="20592824">
              <a:off x="9701082" y="2530250"/>
              <a:ext cx="690039" cy="690039"/>
            </a:xfrm>
            <a:prstGeom prst="rect">
              <a:avLst/>
            </a:prstGeom>
          </p:spPr>
        </p:pic>
        <p:pic>
          <p:nvPicPr>
            <p:cNvPr id="20" name="Imagen 19">
              <a:extLst>
                <a:ext uri="{FF2B5EF4-FFF2-40B4-BE49-F238E27FC236}">
                  <a16:creationId xmlns:a16="http://schemas.microsoft.com/office/drawing/2014/main" id="{51409E5B-887D-E141-269C-623766ECC7AC}"/>
                </a:ext>
              </a:extLst>
            </p:cNvPr>
            <p:cNvPicPr>
              <a:picLocks noChangeAspect="1"/>
            </p:cNvPicPr>
            <p:nvPr/>
          </p:nvPicPr>
          <p:blipFill>
            <a:blip r:embed="rId11"/>
            <a:stretch>
              <a:fillRect/>
            </a:stretch>
          </p:blipFill>
          <p:spPr>
            <a:xfrm rot="5636754">
              <a:off x="9088277" y="2417972"/>
              <a:ext cx="690039" cy="690039"/>
            </a:xfrm>
            <a:prstGeom prst="rect">
              <a:avLst/>
            </a:prstGeom>
          </p:spPr>
        </p:pic>
        <p:sp>
          <p:nvSpPr>
            <p:cNvPr id="21" name="Arco 20">
              <a:extLst>
                <a:ext uri="{FF2B5EF4-FFF2-40B4-BE49-F238E27FC236}">
                  <a16:creationId xmlns:a16="http://schemas.microsoft.com/office/drawing/2014/main" id="{251712DB-CCF8-670B-F639-9CD417B71268}"/>
                </a:ext>
              </a:extLst>
            </p:cNvPr>
            <p:cNvSpPr>
              <a:spLocks noChangeAspect="1"/>
            </p:cNvSpPr>
            <p:nvPr/>
          </p:nvSpPr>
          <p:spPr>
            <a:xfrm rot="15516434">
              <a:off x="10249610" y="1511754"/>
              <a:ext cx="2120400" cy="2120400"/>
            </a:xfrm>
            <a:prstGeom prst="arc">
              <a:avLst>
                <a:gd name="adj1" fmla="val 17864338"/>
                <a:gd name="adj2" fmla="val 20482705"/>
              </a:avLst>
            </a:prstGeom>
            <a:ln w="76200">
              <a:solidFill>
                <a:schemeClr val="tx1"/>
              </a:solidFill>
              <a:prstDash val="sysDot"/>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dirty="0"/>
            </a:p>
          </p:txBody>
        </p:sp>
      </p:grpSp>
      <p:sp>
        <p:nvSpPr>
          <p:cNvPr id="24" name="Rectángulo: esquinas redondeadas 4">
            <a:extLst>
              <a:ext uri="{FF2B5EF4-FFF2-40B4-BE49-F238E27FC236}">
                <a16:creationId xmlns:a16="http://schemas.microsoft.com/office/drawing/2014/main" id="{BD845D10-FBDD-1549-4294-C84BC3E6C1FC}"/>
              </a:ext>
            </a:extLst>
          </p:cNvPr>
          <p:cNvSpPr/>
          <p:nvPr/>
        </p:nvSpPr>
        <p:spPr>
          <a:xfrm>
            <a:off x="9226861" y="2877090"/>
            <a:ext cx="2265892" cy="747301"/>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latin typeface="Calibri" panose="020F0502020204030204" pitchFamily="34" charset="0"/>
                <a:cs typeface="Calibri" panose="020F0502020204030204" pitchFamily="34" charset="0"/>
              </a:rPr>
              <a:t>Virus as a molecular </a:t>
            </a:r>
            <a:r>
              <a:rPr lang="es-ES" sz="2000" dirty="0" err="1">
                <a:solidFill>
                  <a:schemeClr val="tx1"/>
                </a:solidFill>
                <a:latin typeface="Calibri" panose="020F0502020204030204" pitchFamily="34" charset="0"/>
                <a:cs typeface="Calibri" panose="020F0502020204030204" pitchFamily="34" charset="0"/>
              </a:rPr>
              <a:t>program</a:t>
            </a:r>
            <a:endParaRPr lang="es-ES" sz="2000" dirty="0">
              <a:solidFill>
                <a:schemeClr val="tx1"/>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369438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811ADA0-67AA-652C-67C7-EEE078156E02}"/>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EA0A00FD-7585-66B2-68DB-90075A74C3C0}"/>
              </a:ext>
            </a:extLst>
          </p:cNvPr>
          <p:cNvSpPr txBox="1"/>
          <p:nvPr/>
        </p:nvSpPr>
        <p:spPr>
          <a:xfrm>
            <a:off x="88774" y="219842"/>
            <a:ext cx="12103225" cy="707886"/>
          </a:xfrm>
          <a:prstGeom prst="rect">
            <a:avLst/>
          </a:prstGeom>
          <a:noFill/>
        </p:spPr>
        <p:txBody>
          <a:bodyPr wrap="square" rtlCol="0">
            <a:spAutoFit/>
          </a:bodyPr>
          <a:lstStyle/>
          <a:p>
            <a:r>
              <a:rPr lang="es-ES" sz="4000" b="1" dirty="0" err="1"/>
              <a:t>Objectives</a:t>
            </a:r>
            <a:endParaRPr lang="es-ES" sz="3000" b="1" dirty="0">
              <a:effectLst/>
            </a:endParaRPr>
          </a:p>
        </p:txBody>
      </p:sp>
      <p:sp>
        <p:nvSpPr>
          <p:cNvPr id="3" name="CuadroTexto 2">
            <a:extLst>
              <a:ext uri="{FF2B5EF4-FFF2-40B4-BE49-F238E27FC236}">
                <a16:creationId xmlns:a16="http://schemas.microsoft.com/office/drawing/2014/main" id="{A6EC8A89-3E99-5B84-1603-C170768A774B}"/>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0FE59441-EBAD-09B3-4E3A-3F3EF27D3268}"/>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CEEFCE38-5E1B-A078-FCE8-0C129684DB60}"/>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4" name="Rectángulo: esquinas redondeadas 4">
            <a:extLst>
              <a:ext uri="{FF2B5EF4-FFF2-40B4-BE49-F238E27FC236}">
                <a16:creationId xmlns:a16="http://schemas.microsoft.com/office/drawing/2014/main" id="{1944727D-943B-4C35-E704-F54A40ADEF18}"/>
              </a:ext>
            </a:extLst>
          </p:cNvPr>
          <p:cNvSpPr/>
          <p:nvPr/>
        </p:nvSpPr>
        <p:spPr>
          <a:xfrm>
            <a:off x="1712205" y="986199"/>
            <a:ext cx="9480726" cy="5337647"/>
          </a:xfrm>
          <a:prstGeom prst="roundRect">
            <a:avLst>
              <a:gd name="adj" fmla="val 5164"/>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000" noProof="0" dirty="0">
              <a:solidFill>
                <a:schemeClr val="tx1"/>
              </a:solidFill>
            </a:endParaRPr>
          </a:p>
          <a:p>
            <a:pPr marL="457200" indent="-457200" algn="just">
              <a:buFont typeface="+mj-lt"/>
              <a:buAutoNum type="arabicPeriod"/>
            </a:pPr>
            <a:r>
              <a:rPr lang="es-ES" sz="2100" dirty="0" err="1">
                <a:solidFill>
                  <a:schemeClr val="tx1"/>
                </a:solidFill>
              </a:rPr>
              <a:t>Investigate</a:t>
            </a:r>
            <a:r>
              <a:rPr lang="es-ES" sz="2100" dirty="0">
                <a:solidFill>
                  <a:schemeClr val="tx1"/>
                </a:solidFill>
              </a:rPr>
              <a:t> </a:t>
            </a:r>
            <a:r>
              <a:rPr lang="es-ES" sz="2100" dirty="0" err="1">
                <a:solidFill>
                  <a:schemeClr val="tx1"/>
                </a:solidFill>
              </a:rPr>
              <a:t>the</a:t>
            </a:r>
            <a:r>
              <a:rPr lang="es-ES" sz="2100" dirty="0">
                <a:solidFill>
                  <a:schemeClr val="tx1"/>
                </a:solidFill>
              </a:rPr>
              <a:t> </a:t>
            </a:r>
            <a:r>
              <a:rPr lang="es-ES" sz="2100" dirty="0" err="1">
                <a:solidFill>
                  <a:schemeClr val="tx1"/>
                </a:solidFill>
              </a:rPr>
              <a:t>underlying</a:t>
            </a:r>
            <a:r>
              <a:rPr lang="es-ES" sz="2100" dirty="0">
                <a:solidFill>
                  <a:schemeClr val="tx1"/>
                </a:solidFill>
              </a:rPr>
              <a:t> </a:t>
            </a:r>
            <a:r>
              <a:rPr lang="es-ES" sz="2100" dirty="0" err="1">
                <a:solidFill>
                  <a:schemeClr val="tx1"/>
                </a:solidFill>
              </a:rPr>
              <a:t>stochastic</a:t>
            </a:r>
            <a:r>
              <a:rPr lang="es-ES" sz="2100" dirty="0">
                <a:solidFill>
                  <a:schemeClr val="tx1"/>
                </a:solidFill>
              </a:rPr>
              <a:t> </a:t>
            </a:r>
            <a:r>
              <a:rPr lang="es-ES" sz="2100" dirty="0" err="1">
                <a:solidFill>
                  <a:schemeClr val="tx1"/>
                </a:solidFill>
              </a:rPr>
              <a:t>processes</a:t>
            </a:r>
            <a:r>
              <a:rPr lang="es-ES" sz="2100" dirty="0">
                <a:solidFill>
                  <a:schemeClr val="tx1"/>
                </a:solidFill>
              </a:rPr>
              <a:t> and </a:t>
            </a:r>
            <a:r>
              <a:rPr lang="es-ES" sz="2100" dirty="0" err="1">
                <a:solidFill>
                  <a:schemeClr val="tx1"/>
                </a:solidFill>
              </a:rPr>
              <a:t>localized</a:t>
            </a:r>
            <a:r>
              <a:rPr lang="es-ES" sz="2100" dirty="0">
                <a:solidFill>
                  <a:schemeClr val="tx1"/>
                </a:solidFill>
              </a:rPr>
              <a:t> </a:t>
            </a:r>
            <a:r>
              <a:rPr lang="es-ES" sz="2100" dirty="0" err="1">
                <a:solidFill>
                  <a:schemeClr val="tx1"/>
                </a:solidFill>
              </a:rPr>
              <a:t>mutation</a:t>
            </a:r>
            <a:r>
              <a:rPr lang="es-ES" sz="2100" dirty="0">
                <a:solidFill>
                  <a:schemeClr val="tx1"/>
                </a:solidFill>
              </a:rPr>
              <a:t> </a:t>
            </a:r>
            <a:r>
              <a:rPr lang="es-ES" sz="2100" dirty="0" err="1">
                <a:solidFill>
                  <a:schemeClr val="tx1"/>
                </a:solidFill>
              </a:rPr>
              <a:t>dynamics</a:t>
            </a:r>
            <a:r>
              <a:rPr lang="es-ES" sz="2100" dirty="0">
                <a:solidFill>
                  <a:schemeClr val="tx1"/>
                </a:solidFill>
              </a:rPr>
              <a:t> in </a:t>
            </a:r>
            <a:r>
              <a:rPr lang="es-ES" sz="2100" dirty="0" err="1">
                <a:solidFill>
                  <a:schemeClr val="tx1"/>
                </a:solidFill>
              </a:rPr>
              <a:t>rapidly</a:t>
            </a:r>
            <a:r>
              <a:rPr lang="es-ES" sz="2100" dirty="0">
                <a:solidFill>
                  <a:schemeClr val="tx1"/>
                </a:solidFill>
              </a:rPr>
              <a:t> </a:t>
            </a:r>
            <a:r>
              <a:rPr lang="es-ES" sz="2100" dirty="0" err="1">
                <a:solidFill>
                  <a:schemeClr val="tx1"/>
                </a:solidFill>
              </a:rPr>
              <a:t>mutating</a:t>
            </a:r>
            <a:r>
              <a:rPr lang="es-ES" sz="2100" dirty="0">
                <a:solidFill>
                  <a:schemeClr val="tx1"/>
                </a:solidFill>
              </a:rPr>
              <a:t> </a:t>
            </a:r>
            <a:r>
              <a:rPr lang="es-ES" sz="2100" dirty="0" err="1">
                <a:solidFill>
                  <a:schemeClr val="tx1"/>
                </a:solidFill>
              </a:rPr>
              <a:t>biological</a:t>
            </a:r>
            <a:r>
              <a:rPr lang="es-ES" sz="2100" dirty="0">
                <a:solidFill>
                  <a:schemeClr val="tx1"/>
                </a:solidFill>
              </a:rPr>
              <a:t> </a:t>
            </a:r>
            <a:r>
              <a:rPr lang="es-ES" sz="2100" dirty="0" err="1">
                <a:solidFill>
                  <a:schemeClr val="tx1"/>
                </a:solidFill>
              </a:rPr>
              <a:t>systems</a:t>
            </a:r>
            <a:r>
              <a:rPr lang="es-ES" sz="2100" dirty="0">
                <a:solidFill>
                  <a:schemeClr val="tx1"/>
                </a:solidFill>
              </a:rPr>
              <a:t>, </a:t>
            </a:r>
            <a:r>
              <a:rPr lang="es-ES" sz="2100" dirty="0" err="1">
                <a:solidFill>
                  <a:schemeClr val="tx1"/>
                </a:solidFill>
              </a:rPr>
              <a:t>assessing</a:t>
            </a:r>
            <a:r>
              <a:rPr lang="es-ES" sz="2100" dirty="0">
                <a:solidFill>
                  <a:schemeClr val="tx1"/>
                </a:solidFill>
              </a:rPr>
              <a:t> </a:t>
            </a:r>
            <a:r>
              <a:rPr lang="es-ES" sz="2100" dirty="0" err="1">
                <a:solidFill>
                  <a:schemeClr val="tx1"/>
                </a:solidFill>
              </a:rPr>
              <a:t>how</a:t>
            </a:r>
            <a:r>
              <a:rPr lang="es-ES" sz="2100" dirty="0">
                <a:solidFill>
                  <a:schemeClr val="tx1"/>
                </a:solidFill>
              </a:rPr>
              <a:t> </a:t>
            </a:r>
            <a:r>
              <a:rPr lang="es-ES" sz="2100" dirty="0" err="1">
                <a:solidFill>
                  <a:schemeClr val="tx1"/>
                </a:solidFill>
              </a:rPr>
              <a:t>these</a:t>
            </a:r>
            <a:r>
              <a:rPr lang="es-ES" sz="2100" dirty="0">
                <a:solidFill>
                  <a:schemeClr val="tx1"/>
                </a:solidFill>
              </a:rPr>
              <a:t> micro-</a:t>
            </a:r>
            <a:r>
              <a:rPr lang="es-ES" sz="2100" dirty="0" err="1">
                <a:solidFill>
                  <a:schemeClr val="tx1"/>
                </a:solidFill>
              </a:rPr>
              <a:t>level</a:t>
            </a:r>
            <a:r>
              <a:rPr lang="es-ES" sz="2100" dirty="0">
                <a:solidFill>
                  <a:schemeClr val="tx1"/>
                </a:solidFill>
              </a:rPr>
              <a:t> </a:t>
            </a:r>
            <a:r>
              <a:rPr lang="es-ES" sz="2100" dirty="0" err="1">
                <a:solidFill>
                  <a:schemeClr val="tx1"/>
                </a:solidFill>
              </a:rPr>
              <a:t>events</a:t>
            </a:r>
            <a:r>
              <a:rPr lang="es-ES" sz="2100" dirty="0">
                <a:solidFill>
                  <a:schemeClr val="tx1"/>
                </a:solidFill>
              </a:rPr>
              <a:t> </a:t>
            </a:r>
            <a:r>
              <a:rPr lang="es-ES" sz="2100" dirty="0" err="1">
                <a:solidFill>
                  <a:schemeClr val="tx1"/>
                </a:solidFill>
              </a:rPr>
              <a:t>collectively</a:t>
            </a:r>
            <a:r>
              <a:rPr lang="es-ES" sz="2100" dirty="0">
                <a:solidFill>
                  <a:schemeClr val="tx1"/>
                </a:solidFill>
              </a:rPr>
              <a:t> </a:t>
            </a:r>
            <a:r>
              <a:rPr lang="es-ES" sz="2100" dirty="0" err="1">
                <a:solidFill>
                  <a:schemeClr val="tx1"/>
                </a:solidFill>
              </a:rPr>
              <a:t>influence</a:t>
            </a:r>
            <a:r>
              <a:rPr lang="es-ES" sz="2100" dirty="0">
                <a:solidFill>
                  <a:schemeClr val="tx1"/>
                </a:solidFill>
              </a:rPr>
              <a:t> </a:t>
            </a:r>
            <a:r>
              <a:rPr lang="es-ES" sz="2100" dirty="0" err="1">
                <a:solidFill>
                  <a:schemeClr val="tx1"/>
                </a:solidFill>
              </a:rPr>
              <a:t>macroscale</a:t>
            </a:r>
            <a:r>
              <a:rPr lang="es-ES" sz="2100" dirty="0">
                <a:solidFill>
                  <a:schemeClr val="tx1"/>
                </a:solidFill>
              </a:rPr>
              <a:t> </a:t>
            </a:r>
            <a:r>
              <a:rPr lang="es-ES" sz="2100" dirty="0" err="1">
                <a:solidFill>
                  <a:schemeClr val="tx1"/>
                </a:solidFill>
              </a:rPr>
              <a:t>evolutionary</a:t>
            </a:r>
            <a:r>
              <a:rPr lang="es-ES" sz="2100" dirty="0">
                <a:solidFill>
                  <a:schemeClr val="tx1"/>
                </a:solidFill>
              </a:rPr>
              <a:t> </a:t>
            </a:r>
            <a:r>
              <a:rPr lang="es-ES" sz="2100" dirty="0" err="1">
                <a:solidFill>
                  <a:schemeClr val="tx1"/>
                </a:solidFill>
              </a:rPr>
              <a:t>outcomes</a:t>
            </a:r>
            <a:r>
              <a:rPr lang="es-ES" sz="2100" dirty="0">
                <a:solidFill>
                  <a:schemeClr val="tx1"/>
                </a:solidFill>
              </a:rPr>
              <a:t>.</a:t>
            </a: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algn="just"/>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err="1">
              <a:solidFill>
                <a:schemeClr val="tx1"/>
              </a:solidFill>
            </a:endParaRPr>
          </a:p>
        </p:txBody>
      </p:sp>
      <p:pic>
        <p:nvPicPr>
          <p:cNvPr id="2050" name="Picture 2" descr="Imagen generada">
            <a:extLst>
              <a:ext uri="{FF2B5EF4-FFF2-40B4-BE49-F238E27FC236}">
                <a16:creationId xmlns:a16="http://schemas.microsoft.com/office/drawing/2014/main" id="{A20B8779-481F-C3DE-7604-4211E9AF14D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45" y="997106"/>
            <a:ext cx="1356627" cy="1356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5338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21325ED-DFDC-C99A-337B-E60422CD091B}"/>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E7703D01-7525-B3CC-BF43-2E676E50C044}"/>
              </a:ext>
            </a:extLst>
          </p:cNvPr>
          <p:cNvSpPr txBox="1"/>
          <p:nvPr/>
        </p:nvSpPr>
        <p:spPr>
          <a:xfrm>
            <a:off x="88774" y="219842"/>
            <a:ext cx="12103225" cy="707886"/>
          </a:xfrm>
          <a:prstGeom prst="rect">
            <a:avLst/>
          </a:prstGeom>
          <a:noFill/>
        </p:spPr>
        <p:txBody>
          <a:bodyPr wrap="square" rtlCol="0">
            <a:spAutoFit/>
          </a:bodyPr>
          <a:lstStyle/>
          <a:p>
            <a:r>
              <a:rPr lang="es-ES" sz="4000" b="1" dirty="0" err="1"/>
              <a:t>Objectives</a:t>
            </a:r>
            <a:endParaRPr lang="es-ES" sz="3000" b="1" dirty="0">
              <a:effectLst/>
            </a:endParaRPr>
          </a:p>
        </p:txBody>
      </p:sp>
      <p:sp>
        <p:nvSpPr>
          <p:cNvPr id="3" name="CuadroTexto 2">
            <a:extLst>
              <a:ext uri="{FF2B5EF4-FFF2-40B4-BE49-F238E27FC236}">
                <a16:creationId xmlns:a16="http://schemas.microsoft.com/office/drawing/2014/main" id="{A54FAD12-194A-0A4C-EF60-2B547C5A7B0B}"/>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AC54EF5D-211A-C989-D50C-BB0E68FADEA6}"/>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D0E29399-36C8-4884-DB46-FB0B52589C4F}"/>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4" name="Rectángulo: esquinas redondeadas 4">
            <a:extLst>
              <a:ext uri="{FF2B5EF4-FFF2-40B4-BE49-F238E27FC236}">
                <a16:creationId xmlns:a16="http://schemas.microsoft.com/office/drawing/2014/main" id="{B69D0381-A7F4-146C-9572-A5C26D81353B}"/>
              </a:ext>
            </a:extLst>
          </p:cNvPr>
          <p:cNvSpPr/>
          <p:nvPr/>
        </p:nvSpPr>
        <p:spPr>
          <a:xfrm>
            <a:off x="1712205" y="986199"/>
            <a:ext cx="9480726" cy="5337647"/>
          </a:xfrm>
          <a:prstGeom prst="roundRect">
            <a:avLst>
              <a:gd name="adj" fmla="val 5164"/>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000" noProof="0" dirty="0">
              <a:solidFill>
                <a:schemeClr val="tx1"/>
              </a:solidFill>
            </a:endParaRPr>
          </a:p>
          <a:p>
            <a:pPr marL="457200" indent="-457200" algn="just">
              <a:buFont typeface="+mj-lt"/>
              <a:buAutoNum type="arabicPeriod"/>
            </a:pPr>
            <a:r>
              <a:rPr lang="es-ES" sz="2100" dirty="0" err="1">
                <a:solidFill>
                  <a:schemeClr val="tx1"/>
                </a:solidFill>
              </a:rPr>
              <a:t>Investigate</a:t>
            </a:r>
            <a:r>
              <a:rPr lang="es-ES" sz="2100" dirty="0">
                <a:solidFill>
                  <a:schemeClr val="tx1"/>
                </a:solidFill>
              </a:rPr>
              <a:t> </a:t>
            </a:r>
            <a:r>
              <a:rPr lang="es-ES" sz="2100" dirty="0" err="1">
                <a:solidFill>
                  <a:schemeClr val="tx1"/>
                </a:solidFill>
              </a:rPr>
              <a:t>the</a:t>
            </a:r>
            <a:r>
              <a:rPr lang="es-ES" sz="2100" dirty="0">
                <a:solidFill>
                  <a:schemeClr val="tx1"/>
                </a:solidFill>
              </a:rPr>
              <a:t> </a:t>
            </a:r>
            <a:r>
              <a:rPr lang="es-ES" sz="2100" dirty="0" err="1">
                <a:solidFill>
                  <a:schemeClr val="tx1"/>
                </a:solidFill>
              </a:rPr>
              <a:t>underlying</a:t>
            </a:r>
            <a:r>
              <a:rPr lang="es-ES" sz="2100" dirty="0">
                <a:solidFill>
                  <a:schemeClr val="tx1"/>
                </a:solidFill>
              </a:rPr>
              <a:t> </a:t>
            </a:r>
            <a:r>
              <a:rPr lang="es-ES" sz="2100" dirty="0" err="1">
                <a:solidFill>
                  <a:schemeClr val="tx1"/>
                </a:solidFill>
              </a:rPr>
              <a:t>stochastic</a:t>
            </a:r>
            <a:r>
              <a:rPr lang="es-ES" sz="2100" dirty="0">
                <a:solidFill>
                  <a:schemeClr val="tx1"/>
                </a:solidFill>
              </a:rPr>
              <a:t> </a:t>
            </a:r>
            <a:r>
              <a:rPr lang="es-ES" sz="2100" dirty="0" err="1">
                <a:solidFill>
                  <a:schemeClr val="tx1"/>
                </a:solidFill>
              </a:rPr>
              <a:t>processes</a:t>
            </a:r>
            <a:r>
              <a:rPr lang="es-ES" sz="2100" dirty="0">
                <a:solidFill>
                  <a:schemeClr val="tx1"/>
                </a:solidFill>
              </a:rPr>
              <a:t> and </a:t>
            </a:r>
            <a:r>
              <a:rPr lang="es-ES" sz="2100" dirty="0" err="1">
                <a:solidFill>
                  <a:schemeClr val="tx1"/>
                </a:solidFill>
              </a:rPr>
              <a:t>localized</a:t>
            </a:r>
            <a:r>
              <a:rPr lang="es-ES" sz="2100" dirty="0">
                <a:solidFill>
                  <a:schemeClr val="tx1"/>
                </a:solidFill>
              </a:rPr>
              <a:t> </a:t>
            </a:r>
            <a:r>
              <a:rPr lang="es-ES" sz="2100" dirty="0" err="1">
                <a:solidFill>
                  <a:schemeClr val="tx1"/>
                </a:solidFill>
              </a:rPr>
              <a:t>mutation</a:t>
            </a:r>
            <a:r>
              <a:rPr lang="es-ES" sz="2100" dirty="0">
                <a:solidFill>
                  <a:schemeClr val="tx1"/>
                </a:solidFill>
              </a:rPr>
              <a:t> </a:t>
            </a:r>
            <a:r>
              <a:rPr lang="es-ES" sz="2100" dirty="0" err="1">
                <a:solidFill>
                  <a:schemeClr val="tx1"/>
                </a:solidFill>
              </a:rPr>
              <a:t>dynamics</a:t>
            </a:r>
            <a:r>
              <a:rPr lang="es-ES" sz="2100" dirty="0">
                <a:solidFill>
                  <a:schemeClr val="tx1"/>
                </a:solidFill>
              </a:rPr>
              <a:t> in </a:t>
            </a:r>
            <a:r>
              <a:rPr lang="es-ES" sz="2100" dirty="0" err="1">
                <a:solidFill>
                  <a:schemeClr val="tx1"/>
                </a:solidFill>
              </a:rPr>
              <a:t>rapidly</a:t>
            </a:r>
            <a:r>
              <a:rPr lang="es-ES" sz="2100" dirty="0">
                <a:solidFill>
                  <a:schemeClr val="tx1"/>
                </a:solidFill>
              </a:rPr>
              <a:t> </a:t>
            </a:r>
            <a:r>
              <a:rPr lang="es-ES" sz="2100" dirty="0" err="1">
                <a:solidFill>
                  <a:schemeClr val="tx1"/>
                </a:solidFill>
              </a:rPr>
              <a:t>mutating</a:t>
            </a:r>
            <a:r>
              <a:rPr lang="es-ES" sz="2100" dirty="0">
                <a:solidFill>
                  <a:schemeClr val="tx1"/>
                </a:solidFill>
              </a:rPr>
              <a:t> </a:t>
            </a:r>
            <a:r>
              <a:rPr lang="es-ES" sz="2100" dirty="0" err="1">
                <a:solidFill>
                  <a:schemeClr val="tx1"/>
                </a:solidFill>
              </a:rPr>
              <a:t>biological</a:t>
            </a:r>
            <a:r>
              <a:rPr lang="es-ES" sz="2100" dirty="0">
                <a:solidFill>
                  <a:schemeClr val="tx1"/>
                </a:solidFill>
              </a:rPr>
              <a:t> </a:t>
            </a:r>
            <a:r>
              <a:rPr lang="es-ES" sz="2100" dirty="0" err="1">
                <a:solidFill>
                  <a:schemeClr val="tx1"/>
                </a:solidFill>
              </a:rPr>
              <a:t>systems</a:t>
            </a:r>
            <a:r>
              <a:rPr lang="es-ES" sz="2100" dirty="0">
                <a:solidFill>
                  <a:schemeClr val="tx1"/>
                </a:solidFill>
              </a:rPr>
              <a:t>, </a:t>
            </a:r>
            <a:r>
              <a:rPr lang="es-ES" sz="2100" dirty="0" err="1">
                <a:solidFill>
                  <a:schemeClr val="tx1"/>
                </a:solidFill>
              </a:rPr>
              <a:t>assessing</a:t>
            </a:r>
            <a:r>
              <a:rPr lang="es-ES" sz="2100" dirty="0">
                <a:solidFill>
                  <a:schemeClr val="tx1"/>
                </a:solidFill>
              </a:rPr>
              <a:t> </a:t>
            </a:r>
            <a:r>
              <a:rPr lang="es-ES" sz="2100" dirty="0" err="1">
                <a:solidFill>
                  <a:schemeClr val="tx1"/>
                </a:solidFill>
              </a:rPr>
              <a:t>how</a:t>
            </a:r>
            <a:r>
              <a:rPr lang="es-ES" sz="2100" dirty="0">
                <a:solidFill>
                  <a:schemeClr val="tx1"/>
                </a:solidFill>
              </a:rPr>
              <a:t> </a:t>
            </a:r>
            <a:r>
              <a:rPr lang="es-ES" sz="2100" dirty="0" err="1">
                <a:solidFill>
                  <a:schemeClr val="tx1"/>
                </a:solidFill>
              </a:rPr>
              <a:t>these</a:t>
            </a:r>
            <a:r>
              <a:rPr lang="es-ES" sz="2100" dirty="0">
                <a:solidFill>
                  <a:schemeClr val="tx1"/>
                </a:solidFill>
              </a:rPr>
              <a:t> micro-</a:t>
            </a:r>
            <a:r>
              <a:rPr lang="es-ES" sz="2100" dirty="0" err="1">
                <a:solidFill>
                  <a:schemeClr val="tx1"/>
                </a:solidFill>
              </a:rPr>
              <a:t>level</a:t>
            </a:r>
            <a:r>
              <a:rPr lang="es-ES" sz="2100" dirty="0">
                <a:solidFill>
                  <a:schemeClr val="tx1"/>
                </a:solidFill>
              </a:rPr>
              <a:t> </a:t>
            </a:r>
            <a:r>
              <a:rPr lang="es-ES" sz="2100" dirty="0" err="1">
                <a:solidFill>
                  <a:schemeClr val="tx1"/>
                </a:solidFill>
              </a:rPr>
              <a:t>events</a:t>
            </a:r>
            <a:r>
              <a:rPr lang="es-ES" sz="2100" dirty="0">
                <a:solidFill>
                  <a:schemeClr val="tx1"/>
                </a:solidFill>
              </a:rPr>
              <a:t> </a:t>
            </a:r>
            <a:r>
              <a:rPr lang="es-ES" sz="2100" dirty="0" err="1">
                <a:solidFill>
                  <a:schemeClr val="tx1"/>
                </a:solidFill>
              </a:rPr>
              <a:t>collectively</a:t>
            </a:r>
            <a:r>
              <a:rPr lang="es-ES" sz="2100" dirty="0">
                <a:solidFill>
                  <a:schemeClr val="tx1"/>
                </a:solidFill>
              </a:rPr>
              <a:t> </a:t>
            </a:r>
            <a:r>
              <a:rPr lang="es-ES" sz="2100" dirty="0" err="1">
                <a:solidFill>
                  <a:schemeClr val="tx1"/>
                </a:solidFill>
              </a:rPr>
              <a:t>influence</a:t>
            </a:r>
            <a:r>
              <a:rPr lang="es-ES" sz="2100" dirty="0">
                <a:solidFill>
                  <a:schemeClr val="tx1"/>
                </a:solidFill>
              </a:rPr>
              <a:t> </a:t>
            </a:r>
            <a:r>
              <a:rPr lang="es-ES" sz="2100" dirty="0" err="1">
                <a:solidFill>
                  <a:schemeClr val="tx1"/>
                </a:solidFill>
              </a:rPr>
              <a:t>macroscale</a:t>
            </a:r>
            <a:r>
              <a:rPr lang="es-ES" sz="2100" dirty="0">
                <a:solidFill>
                  <a:schemeClr val="tx1"/>
                </a:solidFill>
              </a:rPr>
              <a:t> </a:t>
            </a:r>
            <a:r>
              <a:rPr lang="es-ES" sz="2100" dirty="0" err="1">
                <a:solidFill>
                  <a:schemeClr val="tx1"/>
                </a:solidFill>
              </a:rPr>
              <a:t>evolutionary</a:t>
            </a:r>
            <a:r>
              <a:rPr lang="es-ES" sz="2100" dirty="0">
                <a:solidFill>
                  <a:schemeClr val="tx1"/>
                </a:solidFill>
              </a:rPr>
              <a:t> </a:t>
            </a:r>
            <a:r>
              <a:rPr lang="es-ES" sz="2100" dirty="0" err="1">
                <a:solidFill>
                  <a:schemeClr val="tx1"/>
                </a:solidFill>
              </a:rPr>
              <a:t>outcomes</a:t>
            </a:r>
            <a:r>
              <a:rPr lang="es-ES" sz="2100" dirty="0">
                <a:solidFill>
                  <a:schemeClr val="tx1"/>
                </a:solidFill>
              </a:rPr>
              <a:t>.</a:t>
            </a: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r>
              <a:rPr lang="es-ES" sz="2100" dirty="0" err="1">
                <a:solidFill>
                  <a:schemeClr val="tx1"/>
                </a:solidFill>
              </a:rPr>
              <a:t>Evaluate</a:t>
            </a:r>
            <a:r>
              <a:rPr lang="es-ES" sz="2100" dirty="0">
                <a:solidFill>
                  <a:schemeClr val="tx1"/>
                </a:solidFill>
              </a:rPr>
              <a:t> selective </a:t>
            </a:r>
            <a:r>
              <a:rPr lang="es-ES" sz="2100" dirty="0" err="1">
                <a:solidFill>
                  <a:schemeClr val="tx1"/>
                </a:solidFill>
              </a:rPr>
              <a:t>pressures</a:t>
            </a:r>
            <a:r>
              <a:rPr lang="es-ES" sz="2100" dirty="0">
                <a:solidFill>
                  <a:schemeClr val="tx1"/>
                </a:solidFill>
              </a:rPr>
              <a:t> </a:t>
            </a:r>
            <a:r>
              <a:rPr lang="es-ES" sz="2100" dirty="0" err="1">
                <a:solidFill>
                  <a:schemeClr val="tx1"/>
                </a:solidFill>
              </a:rPr>
              <a:t>across</a:t>
            </a:r>
            <a:r>
              <a:rPr lang="es-ES" sz="2100" dirty="0">
                <a:solidFill>
                  <a:schemeClr val="tx1"/>
                </a:solidFill>
              </a:rPr>
              <a:t> diverse </a:t>
            </a:r>
            <a:r>
              <a:rPr lang="es-ES" sz="2100" dirty="0" err="1">
                <a:solidFill>
                  <a:schemeClr val="tx1"/>
                </a:solidFill>
              </a:rPr>
              <a:t>genomic</a:t>
            </a:r>
            <a:r>
              <a:rPr lang="es-ES" sz="2100" dirty="0">
                <a:solidFill>
                  <a:schemeClr val="tx1"/>
                </a:solidFill>
              </a:rPr>
              <a:t> </a:t>
            </a:r>
            <a:r>
              <a:rPr lang="es-ES" sz="2100" dirty="0" err="1">
                <a:solidFill>
                  <a:schemeClr val="tx1"/>
                </a:solidFill>
              </a:rPr>
              <a:t>segments</a:t>
            </a:r>
            <a:r>
              <a:rPr lang="es-ES" sz="2100" dirty="0">
                <a:solidFill>
                  <a:schemeClr val="tx1"/>
                </a:solidFill>
              </a:rPr>
              <a:t> and </a:t>
            </a:r>
            <a:r>
              <a:rPr lang="es-ES" sz="2100" dirty="0" err="1">
                <a:solidFill>
                  <a:schemeClr val="tx1"/>
                </a:solidFill>
              </a:rPr>
              <a:t>identify</a:t>
            </a:r>
            <a:r>
              <a:rPr lang="es-ES" sz="2100" dirty="0">
                <a:solidFill>
                  <a:schemeClr val="tx1"/>
                </a:solidFill>
              </a:rPr>
              <a:t> </a:t>
            </a:r>
            <a:r>
              <a:rPr lang="es-ES" sz="2100" dirty="0" err="1">
                <a:solidFill>
                  <a:schemeClr val="tx1"/>
                </a:solidFill>
              </a:rPr>
              <a:t>deviations</a:t>
            </a:r>
            <a:r>
              <a:rPr lang="es-ES" sz="2100" dirty="0">
                <a:solidFill>
                  <a:schemeClr val="tx1"/>
                </a:solidFill>
              </a:rPr>
              <a:t> </a:t>
            </a:r>
            <a:r>
              <a:rPr lang="es-ES" sz="2100" dirty="0" err="1">
                <a:solidFill>
                  <a:schemeClr val="tx1"/>
                </a:solidFill>
              </a:rPr>
              <a:t>from</a:t>
            </a:r>
            <a:r>
              <a:rPr lang="es-ES" sz="2100" dirty="0">
                <a:solidFill>
                  <a:schemeClr val="tx1"/>
                </a:solidFill>
              </a:rPr>
              <a:t> </a:t>
            </a:r>
            <a:r>
              <a:rPr lang="es-ES" sz="2100" dirty="0" err="1">
                <a:solidFill>
                  <a:schemeClr val="tx1"/>
                </a:solidFill>
              </a:rPr>
              <a:t>classical</a:t>
            </a:r>
            <a:r>
              <a:rPr lang="es-ES" sz="2100" dirty="0">
                <a:solidFill>
                  <a:schemeClr val="tx1"/>
                </a:solidFill>
              </a:rPr>
              <a:t> </a:t>
            </a:r>
            <a:r>
              <a:rPr lang="es-ES" sz="2100" dirty="0" err="1">
                <a:solidFill>
                  <a:schemeClr val="tx1"/>
                </a:solidFill>
              </a:rPr>
              <a:t>evolutionary</a:t>
            </a:r>
            <a:r>
              <a:rPr lang="es-ES" sz="2100" dirty="0">
                <a:solidFill>
                  <a:schemeClr val="tx1"/>
                </a:solidFill>
              </a:rPr>
              <a:t> </a:t>
            </a:r>
            <a:r>
              <a:rPr lang="es-ES" sz="2100" dirty="0" err="1">
                <a:solidFill>
                  <a:schemeClr val="tx1"/>
                </a:solidFill>
              </a:rPr>
              <a:t>models</a:t>
            </a:r>
            <a:r>
              <a:rPr lang="es-ES" sz="2100" dirty="0">
                <a:solidFill>
                  <a:schemeClr val="tx1"/>
                </a:solidFill>
              </a:rPr>
              <a:t> </a:t>
            </a:r>
            <a:r>
              <a:rPr lang="es-ES" sz="2100" dirty="0" err="1">
                <a:solidFill>
                  <a:schemeClr val="tx1"/>
                </a:solidFill>
              </a:rPr>
              <a:t>by</a:t>
            </a:r>
            <a:r>
              <a:rPr lang="es-ES" sz="2100" dirty="0">
                <a:solidFill>
                  <a:schemeClr val="tx1"/>
                </a:solidFill>
              </a:rPr>
              <a:t> </a:t>
            </a:r>
            <a:r>
              <a:rPr lang="es-ES" sz="2100" dirty="0" err="1">
                <a:solidFill>
                  <a:schemeClr val="tx1"/>
                </a:solidFill>
              </a:rPr>
              <a:t>employing</a:t>
            </a:r>
            <a:r>
              <a:rPr lang="es-ES" sz="2100" dirty="0">
                <a:solidFill>
                  <a:schemeClr val="tx1"/>
                </a:solidFill>
              </a:rPr>
              <a:t> alternative </a:t>
            </a:r>
            <a:r>
              <a:rPr lang="es-ES" sz="2100" dirty="0" err="1">
                <a:solidFill>
                  <a:schemeClr val="tx1"/>
                </a:solidFill>
              </a:rPr>
              <a:t>quantitative</a:t>
            </a:r>
            <a:r>
              <a:rPr lang="es-ES" sz="2100" dirty="0">
                <a:solidFill>
                  <a:schemeClr val="tx1"/>
                </a:solidFill>
              </a:rPr>
              <a:t> </a:t>
            </a:r>
            <a:r>
              <a:rPr lang="es-ES" sz="2100" dirty="0" err="1">
                <a:solidFill>
                  <a:schemeClr val="tx1"/>
                </a:solidFill>
              </a:rPr>
              <a:t>frameworks</a:t>
            </a:r>
            <a:r>
              <a:rPr lang="es-ES" sz="2100" dirty="0">
                <a:solidFill>
                  <a:schemeClr val="tx1"/>
                </a:solidFill>
              </a:rPr>
              <a:t> </a:t>
            </a:r>
            <a:r>
              <a:rPr lang="es-ES" sz="2100" dirty="0" err="1">
                <a:solidFill>
                  <a:schemeClr val="tx1"/>
                </a:solidFill>
              </a:rPr>
              <a:t>to</a:t>
            </a:r>
            <a:r>
              <a:rPr lang="es-ES" sz="2100" dirty="0">
                <a:solidFill>
                  <a:schemeClr val="tx1"/>
                </a:solidFill>
              </a:rPr>
              <a:t> </a:t>
            </a:r>
            <a:r>
              <a:rPr lang="es-ES" sz="2100" dirty="0" err="1">
                <a:solidFill>
                  <a:schemeClr val="tx1"/>
                </a:solidFill>
              </a:rPr>
              <a:t>elucidate</a:t>
            </a:r>
            <a:r>
              <a:rPr lang="es-ES" sz="2100" dirty="0">
                <a:solidFill>
                  <a:schemeClr val="tx1"/>
                </a:solidFill>
              </a:rPr>
              <a:t> </a:t>
            </a:r>
            <a:r>
              <a:rPr lang="es-ES" sz="2100" dirty="0" err="1">
                <a:solidFill>
                  <a:schemeClr val="tx1"/>
                </a:solidFill>
              </a:rPr>
              <a:t>patterns</a:t>
            </a:r>
            <a:r>
              <a:rPr lang="es-ES" sz="2100" dirty="0">
                <a:solidFill>
                  <a:schemeClr val="tx1"/>
                </a:solidFill>
              </a:rPr>
              <a:t> </a:t>
            </a:r>
            <a:r>
              <a:rPr lang="es-ES" sz="2100" dirty="0" err="1">
                <a:solidFill>
                  <a:schemeClr val="tx1"/>
                </a:solidFill>
              </a:rPr>
              <a:t>of</a:t>
            </a:r>
            <a:r>
              <a:rPr lang="es-ES" sz="2100" dirty="0">
                <a:solidFill>
                  <a:schemeClr val="tx1"/>
                </a:solidFill>
              </a:rPr>
              <a:t> </a:t>
            </a:r>
            <a:r>
              <a:rPr lang="es-ES" sz="2100" dirty="0" err="1">
                <a:solidFill>
                  <a:schemeClr val="tx1"/>
                </a:solidFill>
              </a:rPr>
              <a:t>adaptation</a:t>
            </a:r>
            <a:r>
              <a:rPr lang="es-ES" sz="2100" dirty="0">
                <a:solidFill>
                  <a:schemeClr val="tx1"/>
                </a:solidFill>
              </a:rPr>
              <a:t> and </a:t>
            </a:r>
            <a:r>
              <a:rPr lang="es-ES" sz="2100" dirty="0" err="1">
                <a:solidFill>
                  <a:schemeClr val="tx1"/>
                </a:solidFill>
              </a:rPr>
              <a:t>constraint</a:t>
            </a:r>
            <a:r>
              <a:rPr lang="es-ES" sz="2100" dirty="0">
                <a:solidFill>
                  <a:schemeClr val="tx1"/>
                </a:solidFill>
              </a:rPr>
              <a:t>.</a:t>
            </a: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p:txBody>
      </p:sp>
      <p:pic>
        <p:nvPicPr>
          <p:cNvPr id="2050" name="Picture 2" descr="Imagen generada">
            <a:extLst>
              <a:ext uri="{FF2B5EF4-FFF2-40B4-BE49-F238E27FC236}">
                <a16:creationId xmlns:a16="http://schemas.microsoft.com/office/drawing/2014/main" id="{F3D645C6-F035-13AB-A780-9786D967B1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45" y="997106"/>
            <a:ext cx="1356627" cy="13566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n generada">
            <a:extLst>
              <a:ext uri="{FF2B5EF4-FFF2-40B4-BE49-F238E27FC236}">
                <a16:creationId xmlns:a16="http://schemas.microsoft.com/office/drawing/2014/main" id="{0BF4BC53-7C61-BBC0-588A-41947B9990F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226" y="2201336"/>
            <a:ext cx="1507065" cy="150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354880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6EF62C3-D398-20FB-9EB6-85E2DEB3CA98}"/>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26CF3AF8-DAE0-D486-6575-85BE6FCD8CAF}"/>
              </a:ext>
            </a:extLst>
          </p:cNvPr>
          <p:cNvSpPr txBox="1"/>
          <p:nvPr/>
        </p:nvSpPr>
        <p:spPr>
          <a:xfrm>
            <a:off x="88774" y="219842"/>
            <a:ext cx="12103225" cy="707886"/>
          </a:xfrm>
          <a:prstGeom prst="rect">
            <a:avLst/>
          </a:prstGeom>
          <a:noFill/>
        </p:spPr>
        <p:txBody>
          <a:bodyPr wrap="square" rtlCol="0">
            <a:spAutoFit/>
          </a:bodyPr>
          <a:lstStyle/>
          <a:p>
            <a:r>
              <a:rPr lang="es-ES" sz="4000" b="1" dirty="0" err="1"/>
              <a:t>Objectives</a:t>
            </a:r>
            <a:endParaRPr lang="es-ES" sz="3000" b="1" dirty="0">
              <a:effectLst/>
            </a:endParaRPr>
          </a:p>
        </p:txBody>
      </p:sp>
      <p:sp>
        <p:nvSpPr>
          <p:cNvPr id="3" name="CuadroTexto 2">
            <a:extLst>
              <a:ext uri="{FF2B5EF4-FFF2-40B4-BE49-F238E27FC236}">
                <a16:creationId xmlns:a16="http://schemas.microsoft.com/office/drawing/2014/main" id="{4305D447-CBBA-E066-D55B-95B83FCF0157}"/>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173AF441-3903-C555-0BC7-9008496D5216}"/>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04191A40-90FF-2669-5C7D-8F50EEBEF6BA}"/>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4" name="Rectángulo: esquinas redondeadas 4">
            <a:extLst>
              <a:ext uri="{FF2B5EF4-FFF2-40B4-BE49-F238E27FC236}">
                <a16:creationId xmlns:a16="http://schemas.microsoft.com/office/drawing/2014/main" id="{3919AB02-53AF-B390-C4DC-8114425717F9}"/>
              </a:ext>
            </a:extLst>
          </p:cNvPr>
          <p:cNvSpPr/>
          <p:nvPr/>
        </p:nvSpPr>
        <p:spPr>
          <a:xfrm>
            <a:off x="1712205" y="986199"/>
            <a:ext cx="9480726" cy="5337647"/>
          </a:xfrm>
          <a:prstGeom prst="roundRect">
            <a:avLst>
              <a:gd name="adj" fmla="val 5164"/>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000" noProof="0" dirty="0">
              <a:solidFill>
                <a:schemeClr val="tx1"/>
              </a:solidFill>
            </a:endParaRPr>
          </a:p>
          <a:p>
            <a:pPr marL="457200" indent="-457200" algn="just">
              <a:buFont typeface="+mj-lt"/>
              <a:buAutoNum type="arabicPeriod"/>
            </a:pPr>
            <a:r>
              <a:rPr lang="es-ES" sz="2100" dirty="0" err="1">
                <a:solidFill>
                  <a:schemeClr val="tx1"/>
                </a:solidFill>
              </a:rPr>
              <a:t>Investigate</a:t>
            </a:r>
            <a:r>
              <a:rPr lang="es-ES" sz="2100" dirty="0">
                <a:solidFill>
                  <a:schemeClr val="tx1"/>
                </a:solidFill>
              </a:rPr>
              <a:t> </a:t>
            </a:r>
            <a:r>
              <a:rPr lang="es-ES" sz="2100" dirty="0" err="1">
                <a:solidFill>
                  <a:schemeClr val="tx1"/>
                </a:solidFill>
              </a:rPr>
              <a:t>the</a:t>
            </a:r>
            <a:r>
              <a:rPr lang="es-ES" sz="2100" dirty="0">
                <a:solidFill>
                  <a:schemeClr val="tx1"/>
                </a:solidFill>
              </a:rPr>
              <a:t> </a:t>
            </a:r>
            <a:r>
              <a:rPr lang="es-ES" sz="2100" dirty="0" err="1">
                <a:solidFill>
                  <a:schemeClr val="tx1"/>
                </a:solidFill>
              </a:rPr>
              <a:t>underlying</a:t>
            </a:r>
            <a:r>
              <a:rPr lang="es-ES" sz="2100" dirty="0">
                <a:solidFill>
                  <a:schemeClr val="tx1"/>
                </a:solidFill>
              </a:rPr>
              <a:t> </a:t>
            </a:r>
            <a:r>
              <a:rPr lang="es-ES" sz="2100" dirty="0" err="1">
                <a:solidFill>
                  <a:schemeClr val="tx1"/>
                </a:solidFill>
              </a:rPr>
              <a:t>stochastic</a:t>
            </a:r>
            <a:r>
              <a:rPr lang="es-ES" sz="2100" dirty="0">
                <a:solidFill>
                  <a:schemeClr val="tx1"/>
                </a:solidFill>
              </a:rPr>
              <a:t> </a:t>
            </a:r>
            <a:r>
              <a:rPr lang="es-ES" sz="2100" dirty="0" err="1">
                <a:solidFill>
                  <a:schemeClr val="tx1"/>
                </a:solidFill>
              </a:rPr>
              <a:t>processes</a:t>
            </a:r>
            <a:r>
              <a:rPr lang="es-ES" sz="2100" dirty="0">
                <a:solidFill>
                  <a:schemeClr val="tx1"/>
                </a:solidFill>
              </a:rPr>
              <a:t> and </a:t>
            </a:r>
            <a:r>
              <a:rPr lang="es-ES" sz="2100" dirty="0" err="1">
                <a:solidFill>
                  <a:schemeClr val="tx1"/>
                </a:solidFill>
              </a:rPr>
              <a:t>localized</a:t>
            </a:r>
            <a:r>
              <a:rPr lang="es-ES" sz="2100" dirty="0">
                <a:solidFill>
                  <a:schemeClr val="tx1"/>
                </a:solidFill>
              </a:rPr>
              <a:t> </a:t>
            </a:r>
            <a:r>
              <a:rPr lang="es-ES" sz="2100" dirty="0" err="1">
                <a:solidFill>
                  <a:schemeClr val="tx1"/>
                </a:solidFill>
              </a:rPr>
              <a:t>mutation</a:t>
            </a:r>
            <a:r>
              <a:rPr lang="es-ES" sz="2100" dirty="0">
                <a:solidFill>
                  <a:schemeClr val="tx1"/>
                </a:solidFill>
              </a:rPr>
              <a:t> </a:t>
            </a:r>
            <a:r>
              <a:rPr lang="es-ES" sz="2100" dirty="0" err="1">
                <a:solidFill>
                  <a:schemeClr val="tx1"/>
                </a:solidFill>
              </a:rPr>
              <a:t>dynamics</a:t>
            </a:r>
            <a:r>
              <a:rPr lang="es-ES" sz="2100" dirty="0">
                <a:solidFill>
                  <a:schemeClr val="tx1"/>
                </a:solidFill>
              </a:rPr>
              <a:t> in </a:t>
            </a:r>
            <a:r>
              <a:rPr lang="es-ES" sz="2100" dirty="0" err="1">
                <a:solidFill>
                  <a:schemeClr val="tx1"/>
                </a:solidFill>
              </a:rPr>
              <a:t>rapidly</a:t>
            </a:r>
            <a:r>
              <a:rPr lang="es-ES" sz="2100" dirty="0">
                <a:solidFill>
                  <a:schemeClr val="tx1"/>
                </a:solidFill>
              </a:rPr>
              <a:t> </a:t>
            </a:r>
            <a:r>
              <a:rPr lang="es-ES" sz="2100" dirty="0" err="1">
                <a:solidFill>
                  <a:schemeClr val="tx1"/>
                </a:solidFill>
              </a:rPr>
              <a:t>mutating</a:t>
            </a:r>
            <a:r>
              <a:rPr lang="es-ES" sz="2100" dirty="0">
                <a:solidFill>
                  <a:schemeClr val="tx1"/>
                </a:solidFill>
              </a:rPr>
              <a:t> </a:t>
            </a:r>
            <a:r>
              <a:rPr lang="es-ES" sz="2100" dirty="0" err="1">
                <a:solidFill>
                  <a:schemeClr val="tx1"/>
                </a:solidFill>
              </a:rPr>
              <a:t>biological</a:t>
            </a:r>
            <a:r>
              <a:rPr lang="es-ES" sz="2100" dirty="0">
                <a:solidFill>
                  <a:schemeClr val="tx1"/>
                </a:solidFill>
              </a:rPr>
              <a:t> </a:t>
            </a:r>
            <a:r>
              <a:rPr lang="es-ES" sz="2100" dirty="0" err="1">
                <a:solidFill>
                  <a:schemeClr val="tx1"/>
                </a:solidFill>
              </a:rPr>
              <a:t>systems</a:t>
            </a:r>
            <a:r>
              <a:rPr lang="es-ES" sz="2100" dirty="0">
                <a:solidFill>
                  <a:schemeClr val="tx1"/>
                </a:solidFill>
              </a:rPr>
              <a:t>, </a:t>
            </a:r>
            <a:r>
              <a:rPr lang="es-ES" sz="2100" dirty="0" err="1">
                <a:solidFill>
                  <a:schemeClr val="tx1"/>
                </a:solidFill>
              </a:rPr>
              <a:t>assessing</a:t>
            </a:r>
            <a:r>
              <a:rPr lang="es-ES" sz="2100" dirty="0">
                <a:solidFill>
                  <a:schemeClr val="tx1"/>
                </a:solidFill>
              </a:rPr>
              <a:t> </a:t>
            </a:r>
            <a:r>
              <a:rPr lang="es-ES" sz="2100" dirty="0" err="1">
                <a:solidFill>
                  <a:schemeClr val="tx1"/>
                </a:solidFill>
              </a:rPr>
              <a:t>how</a:t>
            </a:r>
            <a:r>
              <a:rPr lang="es-ES" sz="2100" dirty="0">
                <a:solidFill>
                  <a:schemeClr val="tx1"/>
                </a:solidFill>
              </a:rPr>
              <a:t> </a:t>
            </a:r>
            <a:r>
              <a:rPr lang="es-ES" sz="2100" dirty="0" err="1">
                <a:solidFill>
                  <a:schemeClr val="tx1"/>
                </a:solidFill>
              </a:rPr>
              <a:t>these</a:t>
            </a:r>
            <a:r>
              <a:rPr lang="es-ES" sz="2100" dirty="0">
                <a:solidFill>
                  <a:schemeClr val="tx1"/>
                </a:solidFill>
              </a:rPr>
              <a:t> micro-</a:t>
            </a:r>
            <a:r>
              <a:rPr lang="es-ES" sz="2100" dirty="0" err="1">
                <a:solidFill>
                  <a:schemeClr val="tx1"/>
                </a:solidFill>
              </a:rPr>
              <a:t>level</a:t>
            </a:r>
            <a:r>
              <a:rPr lang="es-ES" sz="2100" dirty="0">
                <a:solidFill>
                  <a:schemeClr val="tx1"/>
                </a:solidFill>
              </a:rPr>
              <a:t> </a:t>
            </a:r>
            <a:r>
              <a:rPr lang="es-ES" sz="2100" dirty="0" err="1">
                <a:solidFill>
                  <a:schemeClr val="tx1"/>
                </a:solidFill>
              </a:rPr>
              <a:t>events</a:t>
            </a:r>
            <a:r>
              <a:rPr lang="es-ES" sz="2100" dirty="0">
                <a:solidFill>
                  <a:schemeClr val="tx1"/>
                </a:solidFill>
              </a:rPr>
              <a:t> </a:t>
            </a:r>
            <a:r>
              <a:rPr lang="es-ES" sz="2100" dirty="0" err="1">
                <a:solidFill>
                  <a:schemeClr val="tx1"/>
                </a:solidFill>
              </a:rPr>
              <a:t>collectively</a:t>
            </a:r>
            <a:r>
              <a:rPr lang="es-ES" sz="2100" dirty="0">
                <a:solidFill>
                  <a:schemeClr val="tx1"/>
                </a:solidFill>
              </a:rPr>
              <a:t> </a:t>
            </a:r>
            <a:r>
              <a:rPr lang="es-ES" sz="2100" dirty="0" err="1">
                <a:solidFill>
                  <a:schemeClr val="tx1"/>
                </a:solidFill>
              </a:rPr>
              <a:t>influence</a:t>
            </a:r>
            <a:r>
              <a:rPr lang="es-ES" sz="2100" dirty="0">
                <a:solidFill>
                  <a:schemeClr val="tx1"/>
                </a:solidFill>
              </a:rPr>
              <a:t> </a:t>
            </a:r>
            <a:r>
              <a:rPr lang="es-ES" sz="2100" dirty="0" err="1">
                <a:solidFill>
                  <a:schemeClr val="tx1"/>
                </a:solidFill>
              </a:rPr>
              <a:t>macroscale</a:t>
            </a:r>
            <a:r>
              <a:rPr lang="es-ES" sz="2100" dirty="0">
                <a:solidFill>
                  <a:schemeClr val="tx1"/>
                </a:solidFill>
              </a:rPr>
              <a:t> </a:t>
            </a:r>
            <a:r>
              <a:rPr lang="es-ES" sz="2100" dirty="0" err="1">
                <a:solidFill>
                  <a:schemeClr val="tx1"/>
                </a:solidFill>
              </a:rPr>
              <a:t>evolutionary</a:t>
            </a:r>
            <a:r>
              <a:rPr lang="es-ES" sz="2100" dirty="0">
                <a:solidFill>
                  <a:schemeClr val="tx1"/>
                </a:solidFill>
              </a:rPr>
              <a:t> </a:t>
            </a:r>
            <a:r>
              <a:rPr lang="es-ES" sz="2100" dirty="0" err="1">
                <a:solidFill>
                  <a:schemeClr val="tx1"/>
                </a:solidFill>
              </a:rPr>
              <a:t>outcomes</a:t>
            </a:r>
            <a:r>
              <a:rPr lang="es-ES" sz="2100" dirty="0">
                <a:solidFill>
                  <a:schemeClr val="tx1"/>
                </a:solidFill>
              </a:rPr>
              <a:t>.</a:t>
            </a: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r>
              <a:rPr lang="es-ES" sz="2100" dirty="0" err="1">
                <a:solidFill>
                  <a:schemeClr val="tx1"/>
                </a:solidFill>
              </a:rPr>
              <a:t>Evaluate</a:t>
            </a:r>
            <a:r>
              <a:rPr lang="es-ES" sz="2100" dirty="0">
                <a:solidFill>
                  <a:schemeClr val="tx1"/>
                </a:solidFill>
              </a:rPr>
              <a:t> selective </a:t>
            </a:r>
            <a:r>
              <a:rPr lang="es-ES" sz="2100" dirty="0" err="1">
                <a:solidFill>
                  <a:schemeClr val="tx1"/>
                </a:solidFill>
              </a:rPr>
              <a:t>pressures</a:t>
            </a:r>
            <a:r>
              <a:rPr lang="es-ES" sz="2100" dirty="0">
                <a:solidFill>
                  <a:schemeClr val="tx1"/>
                </a:solidFill>
              </a:rPr>
              <a:t> </a:t>
            </a:r>
            <a:r>
              <a:rPr lang="es-ES" sz="2100" dirty="0" err="1">
                <a:solidFill>
                  <a:schemeClr val="tx1"/>
                </a:solidFill>
              </a:rPr>
              <a:t>across</a:t>
            </a:r>
            <a:r>
              <a:rPr lang="es-ES" sz="2100" dirty="0">
                <a:solidFill>
                  <a:schemeClr val="tx1"/>
                </a:solidFill>
              </a:rPr>
              <a:t> diverse </a:t>
            </a:r>
            <a:r>
              <a:rPr lang="es-ES" sz="2100" dirty="0" err="1">
                <a:solidFill>
                  <a:schemeClr val="tx1"/>
                </a:solidFill>
              </a:rPr>
              <a:t>genomic</a:t>
            </a:r>
            <a:r>
              <a:rPr lang="es-ES" sz="2100" dirty="0">
                <a:solidFill>
                  <a:schemeClr val="tx1"/>
                </a:solidFill>
              </a:rPr>
              <a:t> </a:t>
            </a:r>
            <a:r>
              <a:rPr lang="es-ES" sz="2100" dirty="0" err="1">
                <a:solidFill>
                  <a:schemeClr val="tx1"/>
                </a:solidFill>
              </a:rPr>
              <a:t>segments</a:t>
            </a:r>
            <a:r>
              <a:rPr lang="es-ES" sz="2100" dirty="0">
                <a:solidFill>
                  <a:schemeClr val="tx1"/>
                </a:solidFill>
              </a:rPr>
              <a:t> and </a:t>
            </a:r>
            <a:r>
              <a:rPr lang="es-ES" sz="2100" dirty="0" err="1">
                <a:solidFill>
                  <a:schemeClr val="tx1"/>
                </a:solidFill>
              </a:rPr>
              <a:t>identify</a:t>
            </a:r>
            <a:r>
              <a:rPr lang="es-ES" sz="2100" dirty="0">
                <a:solidFill>
                  <a:schemeClr val="tx1"/>
                </a:solidFill>
              </a:rPr>
              <a:t> </a:t>
            </a:r>
            <a:r>
              <a:rPr lang="es-ES" sz="2100" dirty="0" err="1">
                <a:solidFill>
                  <a:schemeClr val="tx1"/>
                </a:solidFill>
              </a:rPr>
              <a:t>deviations</a:t>
            </a:r>
            <a:r>
              <a:rPr lang="es-ES" sz="2100" dirty="0">
                <a:solidFill>
                  <a:schemeClr val="tx1"/>
                </a:solidFill>
              </a:rPr>
              <a:t> </a:t>
            </a:r>
            <a:r>
              <a:rPr lang="es-ES" sz="2100" dirty="0" err="1">
                <a:solidFill>
                  <a:schemeClr val="tx1"/>
                </a:solidFill>
              </a:rPr>
              <a:t>from</a:t>
            </a:r>
            <a:r>
              <a:rPr lang="es-ES" sz="2100" dirty="0">
                <a:solidFill>
                  <a:schemeClr val="tx1"/>
                </a:solidFill>
              </a:rPr>
              <a:t> </a:t>
            </a:r>
            <a:r>
              <a:rPr lang="es-ES" sz="2100" dirty="0" err="1">
                <a:solidFill>
                  <a:schemeClr val="tx1"/>
                </a:solidFill>
              </a:rPr>
              <a:t>classical</a:t>
            </a:r>
            <a:r>
              <a:rPr lang="es-ES" sz="2100" dirty="0">
                <a:solidFill>
                  <a:schemeClr val="tx1"/>
                </a:solidFill>
              </a:rPr>
              <a:t> </a:t>
            </a:r>
            <a:r>
              <a:rPr lang="es-ES" sz="2100" dirty="0" err="1">
                <a:solidFill>
                  <a:schemeClr val="tx1"/>
                </a:solidFill>
              </a:rPr>
              <a:t>evolutionary</a:t>
            </a:r>
            <a:r>
              <a:rPr lang="es-ES" sz="2100" dirty="0">
                <a:solidFill>
                  <a:schemeClr val="tx1"/>
                </a:solidFill>
              </a:rPr>
              <a:t> </a:t>
            </a:r>
            <a:r>
              <a:rPr lang="es-ES" sz="2100" dirty="0" err="1">
                <a:solidFill>
                  <a:schemeClr val="tx1"/>
                </a:solidFill>
              </a:rPr>
              <a:t>models</a:t>
            </a:r>
            <a:r>
              <a:rPr lang="es-ES" sz="2100" dirty="0">
                <a:solidFill>
                  <a:schemeClr val="tx1"/>
                </a:solidFill>
              </a:rPr>
              <a:t> </a:t>
            </a:r>
            <a:r>
              <a:rPr lang="es-ES" sz="2100" dirty="0" err="1">
                <a:solidFill>
                  <a:schemeClr val="tx1"/>
                </a:solidFill>
              </a:rPr>
              <a:t>by</a:t>
            </a:r>
            <a:r>
              <a:rPr lang="es-ES" sz="2100" dirty="0">
                <a:solidFill>
                  <a:schemeClr val="tx1"/>
                </a:solidFill>
              </a:rPr>
              <a:t> </a:t>
            </a:r>
            <a:r>
              <a:rPr lang="es-ES" sz="2100" dirty="0" err="1">
                <a:solidFill>
                  <a:schemeClr val="tx1"/>
                </a:solidFill>
              </a:rPr>
              <a:t>employing</a:t>
            </a:r>
            <a:r>
              <a:rPr lang="es-ES" sz="2100" dirty="0">
                <a:solidFill>
                  <a:schemeClr val="tx1"/>
                </a:solidFill>
              </a:rPr>
              <a:t> alternative </a:t>
            </a:r>
            <a:r>
              <a:rPr lang="es-ES" sz="2100" dirty="0" err="1">
                <a:solidFill>
                  <a:schemeClr val="tx1"/>
                </a:solidFill>
              </a:rPr>
              <a:t>quantitative</a:t>
            </a:r>
            <a:r>
              <a:rPr lang="es-ES" sz="2100" dirty="0">
                <a:solidFill>
                  <a:schemeClr val="tx1"/>
                </a:solidFill>
              </a:rPr>
              <a:t> </a:t>
            </a:r>
            <a:r>
              <a:rPr lang="es-ES" sz="2100" dirty="0" err="1">
                <a:solidFill>
                  <a:schemeClr val="tx1"/>
                </a:solidFill>
              </a:rPr>
              <a:t>frameworks</a:t>
            </a:r>
            <a:r>
              <a:rPr lang="es-ES" sz="2100" dirty="0">
                <a:solidFill>
                  <a:schemeClr val="tx1"/>
                </a:solidFill>
              </a:rPr>
              <a:t> </a:t>
            </a:r>
            <a:r>
              <a:rPr lang="es-ES" sz="2100" dirty="0" err="1">
                <a:solidFill>
                  <a:schemeClr val="tx1"/>
                </a:solidFill>
              </a:rPr>
              <a:t>to</a:t>
            </a:r>
            <a:r>
              <a:rPr lang="es-ES" sz="2100" dirty="0">
                <a:solidFill>
                  <a:schemeClr val="tx1"/>
                </a:solidFill>
              </a:rPr>
              <a:t> </a:t>
            </a:r>
            <a:r>
              <a:rPr lang="es-ES" sz="2100" dirty="0" err="1">
                <a:solidFill>
                  <a:schemeClr val="tx1"/>
                </a:solidFill>
              </a:rPr>
              <a:t>elucidate</a:t>
            </a:r>
            <a:r>
              <a:rPr lang="es-ES" sz="2100" dirty="0">
                <a:solidFill>
                  <a:schemeClr val="tx1"/>
                </a:solidFill>
              </a:rPr>
              <a:t> </a:t>
            </a:r>
            <a:r>
              <a:rPr lang="es-ES" sz="2100" dirty="0" err="1">
                <a:solidFill>
                  <a:schemeClr val="tx1"/>
                </a:solidFill>
              </a:rPr>
              <a:t>patterns</a:t>
            </a:r>
            <a:r>
              <a:rPr lang="es-ES" sz="2100" dirty="0">
                <a:solidFill>
                  <a:schemeClr val="tx1"/>
                </a:solidFill>
              </a:rPr>
              <a:t> </a:t>
            </a:r>
            <a:r>
              <a:rPr lang="es-ES" sz="2100" dirty="0" err="1">
                <a:solidFill>
                  <a:schemeClr val="tx1"/>
                </a:solidFill>
              </a:rPr>
              <a:t>of</a:t>
            </a:r>
            <a:r>
              <a:rPr lang="es-ES" sz="2100" dirty="0">
                <a:solidFill>
                  <a:schemeClr val="tx1"/>
                </a:solidFill>
              </a:rPr>
              <a:t> </a:t>
            </a:r>
            <a:r>
              <a:rPr lang="es-ES" sz="2100" dirty="0" err="1">
                <a:solidFill>
                  <a:schemeClr val="tx1"/>
                </a:solidFill>
              </a:rPr>
              <a:t>adaptation</a:t>
            </a:r>
            <a:r>
              <a:rPr lang="es-ES" sz="2100" dirty="0">
                <a:solidFill>
                  <a:schemeClr val="tx1"/>
                </a:solidFill>
              </a:rPr>
              <a:t> and </a:t>
            </a:r>
            <a:r>
              <a:rPr lang="es-ES" sz="2100" dirty="0" err="1">
                <a:solidFill>
                  <a:schemeClr val="tx1"/>
                </a:solidFill>
              </a:rPr>
              <a:t>constraint</a:t>
            </a:r>
            <a:r>
              <a:rPr lang="es-ES" sz="2100" dirty="0">
                <a:solidFill>
                  <a:schemeClr val="tx1"/>
                </a:solidFill>
              </a:rPr>
              <a:t>.</a:t>
            </a: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r>
              <a:rPr lang="es-ES" sz="2100" dirty="0" err="1">
                <a:solidFill>
                  <a:schemeClr val="tx1"/>
                </a:solidFill>
              </a:rPr>
              <a:t>Verify</a:t>
            </a:r>
            <a:r>
              <a:rPr lang="es-ES" sz="2100" dirty="0">
                <a:solidFill>
                  <a:schemeClr val="tx1"/>
                </a:solidFill>
              </a:rPr>
              <a:t> </a:t>
            </a:r>
            <a:r>
              <a:rPr lang="es-ES" sz="2100" dirty="0" err="1">
                <a:solidFill>
                  <a:schemeClr val="tx1"/>
                </a:solidFill>
              </a:rPr>
              <a:t>whether</a:t>
            </a:r>
            <a:r>
              <a:rPr lang="es-ES" sz="2100" dirty="0">
                <a:solidFill>
                  <a:schemeClr val="tx1"/>
                </a:solidFill>
              </a:rPr>
              <a:t> </a:t>
            </a:r>
            <a:r>
              <a:rPr lang="es-ES" sz="2100" dirty="0" err="1">
                <a:solidFill>
                  <a:schemeClr val="tx1"/>
                </a:solidFill>
              </a:rPr>
              <a:t>the</a:t>
            </a:r>
            <a:r>
              <a:rPr lang="es-ES" sz="2100" dirty="0">
                <a:solidFill>
                  <a:schemeClr val="tx1"/>
                </a:solidFill>
              </a:rPr>
              <a:t> molecular </a:t>
            </a:r>
            <a:r>
              <a:rPr lang="es-ES" sz="2100" dirty="0" err="1">
                <a:solidFill>
                  <a:schemeClr val="tx1"/>
                </a:solidFill>
              </a:rPr>
              <a:t>clock</a:t>
            </a:r>
            <a:r>
              <a:rPr lang="es-ES" sz="2100" dirty="0">
                <a:solidFill>
                  <a:schemeClr val="tx1"/>
                </a:solidFill>
              </a:rPr>
              <a:t> </a:t>
            </a:r>
            <a:r>
              <a:rPr lang="es-ES" sz="2100" dirty="0" err="1">
                <a:solidFill>
                  <a:schemeClr val="tx1"/>
                </a:solidFill>
              </a:rPr>
              <a:t>hypothesis</a:t>
            </a:r>
            <a:r>
              <a:rPr lang="es-ES" sz="2100" dirty="0">
                <a:solidFill>
                  <a:schemeClr val="tx1"/>
                </a:solidFill>
              </a:rPr>
              <a:t> </a:t>
            </a:r>
            <a:r>
              <a:rPr lang="es-ES" sz="2100" dirty="0" err="1">
                <a:solidFill>
                  <a:schemeClr val="tx1"/>
                </a:solidFill>
              </a:rPr>
              <a:t>holds</a:t>
            </a:r>
            <a:r>
              <a:rPr lang="es-ES" sz="2100" dirty="0">
                <a:solidFill>
                  <a:schemeClr val="tx1"/>
                </a:solidFill>
              </a:rPr>
              <a:t> in </a:t>
            </a:r>
            <a:r>
              <a:rPr lang="es-ES" sz="2100" dirty="0" err="1">
                <a:solidFill>
                  <a:schemeClr val="tx1"/>
                </a:solidFill>
              </a:rPr>
              <a:t>rapidly</a:t>
            </a:r>
            <a:r>
              <a:rPr lang="es-ES" sz="2100" dirty="0">
                <a:solidFill>
                  <a:schemeClr val="tx1"/>
                </a:solidFill>
              </a:rPr>
              <a:t> </a:t>
            </a:r>
            <a:r>
              <a:rPr lang="es-ES" sz="2100" dirty="0" err="1">
                <a:solidFill>
                  <a:schemeClr val="tx1"/>
                </a:solidFill>
              </a:rPr>
              <a:t>mutating</a:t>
            </a:r>
            <a:r>
              <a:rPr lang="es-ES" sz="2100" dirty="0">
                <a:solidFill>
                  <a:schemeClr val="tx1"/>
                </a:solidFill>
              </a:rPr>
              <a:t> </a:t>
            </a:r>
            <a:r>
              <a:rPr lang="es-ES" sz="2100" dirty="0" err="1">
                <a:solidFill>
                  <a:schemeClr val="tx1"/>
                </a:solidFill>
              </a:rPr>
              <a:t>biological</a:t>
            </a:r>
            <a:r>
              <a:rPr lang="es-ES" sz="2100" dirty="0">
                <a:solidFill>
                  <a:schemeClr val="tx1"/>
                </a:solidFill>
              </a:rPr>
              <a:t> </a:t>
            </a:r>
            <a:r>
              <a:rPr lang="es-ES" sz="2100" dirty="0" err="1">
                <a:solidFill>
                  <a:schemeClr val="tx1"/>
                </a:solidFill>
              </a:rPr>
              <a:t>systems</a:t>
            </a:r>
            <a:r>
              <a:rPr lang="es-ES" sz="2100" dirty="0">
                <a:solidFill>
                  <a:schemeClr val="tx1"/>
                </a:solidFill>
              </a:rPr>
              <a:t> </a:t>
            </a:r>
            <a:r>
              <a:rPr lang="es-ES" sz="2100" dirty="0" err="1">
                <a:solidFill>
                  <a:schemeClr val="tx1"/>
                </a:solidFill>
              </a:rPr>
              <a:t>or</a:t>
            </a:r>
            <a:r>
              <a:rPr lang="es-ES" sz="2100" dirty="0">
                <a:solidFill>
                  <a:schemeClr val="tx1"/>
                </a:solidFill>
              </a:rPr>
              <a:t> </a:t>
            </a:r>
            <a:r>
              <a:rPr lang="es-ES" sz="2100" dirty="0" err="1">
                <a:solidFill>
                  <a:schemeClr val="tx1"/>
                </a:solidFill>
              </a:rPr>
              <a:t>if</a:t>
            </a:r>
            <a:r>
              <a:rPr lang="es-ES" sz="2100" dirty="0">
                <a:solidFill>
                  <a:schemeClr val="tx1"/>
                </a:solidFill>
              </a:rPr>
              <a:t> </a:t>
            </a:r>
            <a:r>
              <a:rPr lang="es-ES" sz="2100" dirty="0" err="1">
                <a:solidFill>
                  <a:schemeClr val="tx1"/>
                </a:solidFill>
              </a:rPr>
              <a:t>significant</a:t>
            </a:r>
            <a:r>
              <a:rPr lang="es-ES" sz="2100" dirty="0">
                <a:solidFill>
                  <a:schemeClr val="tx1"/>
                </a:solidFill>
              </a:rPr>
              <a:t> </a:t>
            </a:r>
            <a:r>
              <a:rPr lang="es-ES" sz="2100" dirty="0" err="1">
                <a:solidFill>
                  <a:schemeClr val="tx1"/>
                </a:solidFill>
              </a:rPr>
              <a:t>deviations</a:t>
            </a:r>
            <a:r>
              <a:rPr lang="es-ES" sz="2100" dirty="0">
                <a:solidFill>
                  <a:schemeClr val="tx1"/>
                </a:solidFill>
              </a:rPr>
              <a:t> </a:t>
            </a:r>
            <a:r>
              <a:rPr lang="es-ES" sz="2100" dirty="0" err="1">
                <a:solidFill>
                  <a:schemeClr val="tx1"/>
                </a:solidFill>
              </a:rPr>
              <a:t>arise</a:t>
            </a:r>
            <a:r>
              <a:rPr lang="es-ES" sz="2100" dirty="0">
                <a:solidFill>
                  <a:schemeClr val="tx1"/>
                </a:solidFill>
              </a:rPr>
              <a:t> </a:t>
            </a:r>
            <a:r>
              <a:rPr lang="es-ES" sz="2100" dirty="0" err="1">
                <a:solidFill>
                  <a:schemeClr val="tx1"/>
                </a:solidFill>
              </a:rPr>
              <a:t>due</a:t>
            </a:r>
            <a:r>
              <a:rPr lang="es-ES" sz="2100" dirty="0">
                <a:solidFill>
                  <a:schemeClr val="tx1"/>
                </a:solidFill>
              </a:rPr>
              <a:t> </a:t>
            </a:r>
            <a:r>
              <a:rPr lang="es-ES" sz="2100" dirty="0" err="1">
                <a:solidFill>
                  <a:schemeClr val="tx1"/>
                </a:solidFill>
              </a:rPr>
              <a:t>to</a:t>
            </a:r>
            <a:r>
              <a:rPr lang="es-ES" sz="2100" dirty="0">
                <a:solidFill>
                  <a:schemeClr val="tx1"/>
                </a:solidFill>
              </a:rPr>
              <a:t> </a:t>
            </a:r>
            <a:r>
              <a:rPr lang="es-ES" sz="2100" dirty="0" err="1">
                <a:solidFill>
                  <a:schemeClr val="tx1"/>
                </a:solidFill>
              </a:rPr>
              <a:t>localized</a:t>
            </a:r>
            <a:r>
              <a:rPr lang="es-ES" sz="2100" dirty="0">
                <a:solidFill>
                  <a:schemeClr val="tx1"/>
                </a:solidFill>
              </a:rPr>
              <a:t> </a:t>
            </a:r>
            <a:r>
              <a:rPr lang="es-ES" sz="2100" dirty="0" err="1">
                <a:solidFill>
                  <a:schemeClr val="tx1"/>
                </a:solidFill>
              </a:rPr>
              <a:t>genetic</a:t>
            </a:r>
            <a:r>
              <a:rPr lang="es-ES" sz="2100" dirty="0">
                <a:solidFill>
                  <a:schemeClr val="tx1"/>
                </a:solidFill>
              </a:rPr>
              <a:t> </a:t>
            </a:r>
            <a:r>
              <a:rPr lang="es-ES" sz="2100" dirty="0" err="1">
                <a:solidFill>
                  <a:schemeClr val="tx1"/>
                </a:solidFill>
              </a:rPr>
              <a:t>variability</a:t>
            </a:r>
            <a:r>
              <a:rPr lang="es-ES" sz="2100" dirty="0">
                <a:solidFill>
                  <a:schemeClr val="tx1"/>
                </a:solidFill>
              </a:rPr>
              <a:t>.</a:t>
            </a: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endParaRPr lang="es-ES" sz="2100" dirty="0">
              <a:solidFill>
                <a:schemeClr val="tx1"/>
              </a:solidFill>
            </a:endParaRPr>
          </a:p>
        </p:txBody>
      </p:sp>
      <p:pic>
        <p:nvPicPr>
          <p:cNvPr id="2050" name="Picture 2" descr="Imagen generada">
            <a:extLst>
              <a:ext uri="{FF2B5EF4-FFF2-40B4-BE49-F238E27FC236}">
                <a16:creationId xmlns:a16="http://schemas.microsoft.com/office/drawing/2014/main" id="{D4A9CD86-AD25-DD8D-EF60-025E6B92A69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45" y="997106"/>
            <a:ext cx="1356627" cy="13566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n generada">
            <a:extLst>
              <a:ext uri="{FF2B5EF4-FFF2-40B4-BE49-F238E27FC236}">
                <a16:creationId xmlns:a16="http://schemas.microsoft.com/office/drawing/2014/main" id="{794C9BB7-89AC-3BBD-8313-9F56CE5C4E0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226" y="2201336"/>
            <a:ext cx="1507065" cy="15070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n generada">
            <a:extLst>
              <a:ext uri="{FF2B5EF4-FFF2-40B4-BE49-F238E27FC236}">
                <a16:creationId xmlns:a16="http://schemas.microsoft.com/office/drawing/2014/main" id="{5F44CB4F-91FB-C02A-AD93-8DB05214EB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226" y="3568870"/>
            <a:ext cx="1507065" cy="1507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17615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FDA8259-9590-5A04-FBD8-DCD8C25AB5FE}"/>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9ACFB917-8998-57BB-9EBB-6BD6F1155E8E}"/>
              </a:ext>
            </a:extLst>
          </p:cNvPr>
          <p:cNvSpPr txBox="1"/>
          <p:nvPr/>
        </p:nvSpPr>
        <p:spPr>
          <a:xfrm>
            <a:off x="88774" y="219842"/>
            <a:ext cx="12103225" cy="707886"/>
          </a:xfrm>
          <a:prstGeom prst="rect">
            <a:avLst/>
          </a:prstGeom>
          <a:noFill/>
        </p:spPr>
        <p:txBody>
          <a:bodyPr wrap="square" rtlCol="0">
            <a:spAutoFit/>
          </a:bodyPr>
          <a:lstStyle/>
          <a:p>
            <a:r>
              <a:rPr lang="es-ES" sz="4000" b="1" dirty="0" err="1"/>
              <a:t>Objectives</a:t>
            </a:r>
            <a:endParaRPr lang="es-ES" sz="3000" b="1" dirty="0">
              <a:effectLst/>
            </a:endParaRPr>
          </a:p>
        </p:txBody>
      </p:sp>
      <p:sp>
        <p:nvSpPr>
          <p:cNvPr id="3" name="CuadroTexto 2">
            <a:extLst>
              <a:ext uri="{FF2B5EF4-FFF2-40B4-BE49-F238E27FC236}">
                <a16:creationId xmlns:a16="http://schemas.microsoft.com/office/drawing/2014/main" id="{3F1CF029-5EDA-1FC9-FAF7-89787FE37EDE}"/>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1C040E21-967A-EA59-EE81-09061C05C10E}"/>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38B6FA9E-CA78-261F-469F-3A7E7AF78311}"/>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4" name="Rectángulo: esquinas redondeadas 4">
            <a:extLst>
              <a:ext uri="{FF2B5EF4-FFF2-40B4-BE49-F238E27FC236}">
                <a16:creationId xmlns:a16="http://schemas.microsoft.com/office/drawing/2014/main" id="{243785CE-04D8-E66E-E89A-56146AD4F244}"/>
              </a:ext>
            </a:extLst>
          </p:cNvPr>
          <p:cNvSpPr/>
          <p:nvPr/>
        </p:nvSpPr>
        <p:spPr>
          <a:xfrm>
            <a:off x="1712205" y="986199"/>
            <a:ext cx="9480726" cy="5337647"/>
          </a:xfrm>
          <a:prstGeom prst="roundRect">
            <a:avLst>
              <a:gd name="adj" fmla="val 5164"/>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000" noProof="0" dirty="0">
              <a:solidFill>
                <a:schemeClr val="tx1"/>
              </a:solidFill>
            </a:endParaRPr>
          </a:p>
          <a:p>
            <a:pPr marL="457200" indent="-457200" algn="just">
              <a:buFont typeface="+mj-lt"/>
              <a:buAutoNum type="arabicPeriod"/>
            </a:pPr>
            <a:r>
              <a:rPr lang="es-ES" sz="2100" dirty="0" err="1">
                <a:solidFill>
                  <a:schemeClr val="tx1"/>
                </a:solidFill>
              </a:rPr>
              <a:t>Investigate</a:t>
            </a:r>
            <a:r>
              <a:rPr lang="es-ES" sz="2100" dirty="0">
                <a:solidFill>
                  <a:schemeClr val="tx1"/>
                </a:solidFill>
              </a:rPr>
              <a:t> </a:t>
            </a:r>
            <a:r>
              <a:rPr lang="es-ES" sz="2100" dirty="0" err="1">
                <a:solidFill>
                  <a:schemeClr val="tx1"/>
                </a:solidFill>
              </a:rPr>
              <a:t>the</a:t>
            </a:r>
            <a:r>
              <a:rPr lang="es-ES" sz="2100" dirty="0">
                <a:solidFill>
                  <a:schemeClr val="tx1"/>
                </a:solidFill>
              </a:rPr>
              <a:t> </a:t>
            </a:r>
            <a:r>
              <a:rPr lang="es-ES" sz="2100" dirty="0" err="1">
                <a:solidFill>
                  <a:schemeClr val="tx1"/>
                </a:solidFill>
              </a:rPr>
              <a:t>underlying</a:t>
            </a:r>
            <a:r>
              <a:rPr lang="es-ES" sz="2100" dirty="0">
                <a:solidFill>
                  <a:schemeClr val="tx1"/>
                </a:solidFill>
              </a:rPr>
              <a:t> </a:t>
            </a:r>
            <a:r>
              <a:rPr lang="es-ES" sz="2100" dirty="0" err="1">
                <a:solidFill>
                  <a:schemeClr val="tx1"/>
                </a:solidFill>
              </a:rPr>
              <a:t>stochastic</a:t>
            </a:r>
            <a:r>
              <a:rPr lang="es-ES" sz="2100" dirty="0">
                <a:solidFill>
                  <a:schemeClr val="tx1"/>
                </a:solidFill>
              </a:rPr>
              <a:t> </a:t>
            </a:r>
            <a:r>
              <a:rPr lang="es-ES" sz="2100" dirty="0" err="1">
                <a:solidFill>
                  <a:schemeClr val="tx1"/>
                </a:solidFill>
              </a:rPr>
              <a:t>processes</a:t>
            </a:r>
            <a:r>
              <a:rPr lang="es-ES" sz="2100" dirty="0">
                <a:solidFill>
                  <a:schemeClr val="tx1"/>
                </a:solidFill>
              </a:rPr>
              <a:t> and </a:t>
            </a:r>
            <a:r>
              <a:rPr lang="es-ES" sz="2100" dirty="0" err="1">
                <a:solidFill>
                  <a:schemeClr val="tx1"/>
                </a:solidFill>
              </a:rPr>
              <a:t>localized</a:t>
            </a:r>
            <a:r>
              <a:rPr lang="es-ES" sz="2100" dirty="0">
                <a:solidFill>
                  <a:schemeClr val="tx1"/>
                </a:solidFill>
              </a:rPr>
              <a:t> </a:t>
            </a:r>
            <a:r>
              <a:rPr lang="es-ES" sz="2100" dirty="0" err="1">
                <a:solidFill>
                  <a:schemeClr val="tx1"/>
                </a:solidFill>
              </a:rPr>
              <a:t>mutation</a:t>
            </a:r>
            <a:r>
              <a:rPr lang="es-ES" sz="2100" dirty="0">
                <a:solidFill>
                  <a:schemeClr val="tx1"/>
                </a:solidFill>
              </a:rPr>
              <a:t> </a:t>
            </a:r>
            <a:r>
              <a:rPr lang="es-ES" sz="2100" dirty="0" err="1">
                <a:solidFill>
                  <a:schemeClr val="tx1"/>
                </a:solidFill>
              </a:rPr>
              <a:t>dynamics</a:t>
            </a:r>
            <a:r>
              <a:rPr lang="es-ES" sz="2100" dirty="0">
                <a:solidFill>
                  <a:schemeClr val="tx1"/>
                </a:solidFill>
              </a:rPr>
              <a:t> in </a:t>
            </a:r>
            <a:r>
              <a:rPr lang="es-ES" sz="2100" dirty="0" err="1">
                <a:solidFill>
                  <a:schemeClr val="tx1"/>
                </a:solidFill>
              </a:rPr>
              <a:t>rapidly</a:t>
            </a:r>
            <a:r>
              <a:rPr lang="es-ES" sz="2100" dirty="0">
                <a:solidFill>
                  <a:schemeClr val="tx1"/>
                </a:solidFill>
              </a:rPr>
              <a:t> </a:t>
            </a:r>
            <a:r>
              <a:rPr lang="es-ES" sz="2100" dirty="0" err="1">
                <a:solidFill>
                  <a:schemeClr val="tx1"/>
                </a:solidFill>
              </a:rPr>
              <a:t>mutating</a:t>
            </a:r>
            <a:r>
              <a:rPr lang="es-ES" sz="2100" dirty="0">
                <a:solidFill>
                  <a:schemeClr val="tx1"/>
                </a:solidFill>
              </a:rPr>
              <a:t> </a:t>
            </a:r>
            <a:r>
              <a:rPr lang="es-ES" sz="2100" dirty="0" err="1">
                <a:solidFill>
                  <a:schemeClr val="tx1"/>
                </a:solidFill>
              </a:rPr>
              <a:t>biological</a:t>
            </a:r>
            <a:r>
              <a:rPr lang="es-ES" sz="2100" dirty="0">
                <a:solidFill>
                  <a:schemeClr val="tx1"/>
                </a:solidFill>
              </a:rPr>
              <a:t> </a:t>
            </a:r>
            <a:r>
              <a:rPr lang="es-ES" sz="2100" dirty="0" err="1">
                <a:solidFill>
                  <a:schemeClr val="tx1"/>
                </a:solidFill>
              </a:rPr>
              <a:t>systems</a:t>
            </a:r>
            <a:r>
              <a:rPr lang="es-ES" sz="2100" dirty="0">
                <a:solidFill>
                  <a:schemeClr val="tx1"/>
                </a:solidFill>
              </a:rPr>
              <a:t>, </a:t>
            </a:r>
            <a:r>
              <a:rPr lang="es-ES" sz="2100" dirty="0" err="1">
                <a:solidFill>
                  <a:schemeClr val="tx1"/>
                </a:solidFill>
              </a:rPr>
              <a:t>assessing</a:t>
            </a:r>
            <a:r>
              <a:rPr lang="es-ES" sz="2100" dirty="0">
                <a:solidFill>
                  <a:schemeClr val="tx1"/>
                </a:solidFill>
              </a:rPr>
              <a:t> </a:t>
            </a:r>
            <a:r>
              <a:rPr lang="es-ES" sz="2100" dirty="0" err="1">
                <a:solidFill>
                  <a:schemeClr val="tx1"/>
                </a:solidFill>
              </a:rPr>
              <a:t>how</a:t>
            </a:r>
            <a:r>
              <a:rPr lang="es-ES" sz="2100" dirty="0">
                <a:solidFill>
                  <a:schemeClr val="tx1"/>
                </a:solidFill>
              </a:rPr>
              <a:t> </a:t>
            </a:r>
            <a:r>
              <a:rPr lang="es-ES" sz="2100" dirty="0" err="1">
                <a:solidFill>
                  <a:schemeClr val="tx1"/>
                </a:solidFill>
              </a:rPr>
              <a:t>these</a:t>
            </a:r>
            <a:r>
              <a:rPr lang="es-ES" sz="2100" dirty="0">
                <a:solidFill>
                  <a:schemeClr val="tx1"/>
                </a:solidFill>
              </a:rPr>
              <a:t> micro-</a:t>
            </a:r>
            <a:r>
              <a:rPr lang="es-ES" sz="2100" dirty="0" err="1">
                <a:solidFill>
                  <a:schemeClr val="tx1"/>
                </a:solidFill>
              </a:rPr>
              <a:t>level</a:t>
            </a:r>
            <a:r>
              <a:rPr lang="es-ES" sz="2100" dirty="0">
                <a:solidFill>
                  <a:schemeClr val="tx1"/>
                </a:solidFill>
              </a:rPr>
              <a:t> </a:t>
            </a:r>
            <a:r>
              <a:rPr lang="es-ES" sz="2100" dirty="0" err="1">
                <a:solidFill>
                  <a:schemeClr val="tx1"/>
                </a:solidFill>
              </a:rPr>
              <a:t>events</a:t>
            </a:r>
            <a:r>
              <a:rPr lang="es-ES" sz="2100" dirty="0">
                <a:solidFill>
                  <a:schemeClr val="tx1"/>
                </a:solidFill>
              </a:rPr>
              <a:t> </a:t>
            </a:r>
            <a:r>
              <a:rPr lang="es-ES" sz="2100" dirty="0" err="1">
                <a:solidFill>
                  <a:schemeClr val="tx1"/>
                </a:solidFill>
              </a:rPr>
              <a:t>collectively</a:t>
            </a:r>
            <a:r>
              <a:rPr lang="es-ES" sz="2100" dirty="0">
                <a:solidFill>
                  <a:schemeClr val="tx1"/>
                </a:solidFill>
              </a:rPr>
              <a:t> </a:t>
            </a:r>
            <a:r>
              <a:rPr lang="es-ES" sz="2100" dirty="0" err="1">
                <a:solidFill>
                  <a:schemeClr val="tx1"/>
                </a:solidFill>
              </a:rPr>
              <a:t>influence</a:t>
            </a:r>
            <a:r>
              <a:rPr lang="es-ES" sz="2100" dirty="0">
                <a:solidFill>
                  <a:schemeClr val="tx1"/>
                </a:solidFill>
              </a:rPr>
              <a:t> </a:t>
            </a:r>
            <a:r>
              <a:rPr lang="es-ES" sz="2100" dirty="0" err="1">
                <a:solidFill>
                  <a:schemeClr val="tx1"/>
                </a:solidFill>
              </a:rPr>
              <a:t>macroscale</a:t>
            </a:r>
            <a:r>
              <a:rPr lang="es-ES" sz="2100" dirty="0">
                <a:solidFill>
                  <a:schemeClr val="tx1"/>
                </a:solidFill>
              </a:rPr>
              <a:t> </a:t>
            </a:r>
            <a:r>
              <a:rPr lang="es-ES" sz="2100" dirty="0" err="1">
                <a:solidFill>
                  <a:schemeClr val="tx1"/>
                </a:solidFill>
              </a:rPr>
              <a:t>evolutionary</a:t>
            </a:r>
            <a:r>
              <a:rPr lang="es-ES" sz="2100" dirty="0">
                <a:solidFill>
                  <a:schemeClr val="tx1"/>
                </a:solidFill>
              </a:rPr>
              <a:t> </a:t>
            </a:r>
            <a:r>
              <a:rPr lang="es-ES" sz="2100" dirty="0" err="1">
                <a:solidFill>
                  <a:schemeClr val="tx1"/>
                </a:solidFill>
              </a:rPr>
              <a:t>outcomes</a:t>
            </a:r>
            <a:r>
              <a:rPr lang="es-ES" sz="2100" dirty="0">
                <a:solidFill>
                  <a:schemeClr val="tx1"/>
                </a:solidFill>
              </a:rPr>
              <a:t>.</a:t>
            </a: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r>
              <a:rPr lang="es-ES" sz="2100" dirty="0" err="1">
                <a:solidFill>
                  <a:schemeClr val="tx1"/>
                </a:solidFill>
              </a:rPr>
              <a:t>Evaluate</a:t>
            </a:r>
            <a:r>
              <a:rPr lang="es-ES" sz="2100" dirty="0">
                <a:solidFill>
                  <a:schemeClr val="tx1"/>
                </a:solidFill>
              </a:rPr>
              <a:t> selective </a:t>
            </a:r>
            <a:r>
              <a:rPr lang="es-ES" sz="2100" dirty="0" err="1">
                <a:solidFill>
                  <a:schemeClr val="tx1"/>
                </a:solidFill>
              </a:rPr>
              <a:t>pressures</a:t>
            </a:r>
            <a:r>
              <a:rPr lang="es-ES" sz="2100" dirty="0">
                <a:solidFill>
                  <a:schemeClr val="tx1"/>
                </a:solidFill>
              </a:rPr>
              <a:t> </a:t>
            </a:r>
            <a:r>
              <a:rPr lang="es-ES" sz="2100" dirty="0" err="1">
                <a:solidFill>
                  <a:schemeClr val="tx1"/>
                </a:solidFill>
              </a:rPr>
              <a:t>across</a:t>
            </a:r>
            <a:r>
              <a:rPr lang="es-ES" sz="2100" dirty="0">
                <a:solidFill>
                  <a:schemeClr val="tx1"/>
                </a:solidFill>
              </a:rPr>
              <a:t> diverse </a:t>
            </a:r>
            <a:r>
              <a:rPr lang="es-ES" sz="2100" dirty="0" err="1">
                <a:solidFill>
                  <a:schemeClr val="tx1"/>
                </a:solidFill>
              </a:rPr>
              <a:t>genomic</a:t>
            </a:r>
            <a:r>
              <a:rPr lang="es-ES" sz="2100" dirty="0">
                <a:solidFill>
                  <a:schemeClr val="tx1"/>
                </a:solidFill>
              </a:rPr>
              <a:t> </a:t>
            </a:r>
            <a:r>
              <a:rPr lang="es-ES" sz="2100" dirty="0" err="1">
                <a:solidFill>
                  <a:schemeClr val="tx1"/>
                </a:solidFill>
              </a:rPr>
              <a:t>segments</a:t>
            </a:r>
            <a:r>
              <a:rPr lang="es-ES" sz="2100" dirty="0">
                <a:solidFill>
                  <a:schemeClr val="tx1"/>
                </a:solidFill>
              </a:rPr>
              <a:t> and </a:t>
            </a:r>
            <a:r>
              <a:rPr lang="es-ES" sz="2100" dirty="0" err="1">
                <a:solidFill>
                  <a:schemeClr val="tx1"/>
                </a:solidFill>
              </a:rPr>
              <a:t>identify</a:t>
            </a:r>
            <a:r>
              <a:rPr lang="es-ES" sz="2100" dirty="0">
                <a:solidFill>
                  <a:schemeClr val="tx1"/>
                </a:solidFill>
              </a:rPr>
              <a:t> </a:t>
            </a:r>
            <a:r>
              <a:rPr lang="es-ES" sz="2100" dirty="0" err="1">
                <a:solidFill>
                  <a:schemeClr val="tx1"/>
                </a:solidFill>
              </a:rPr>
              <a:t>deviations</a:t>
            </a:r>
            <a:r>
              <a:rPr lang="es-ES" sz="2100" dirty="0">
                <a:solidFill>
                  <a:schemeClr val="tx1"/>
                </a:solidFill>
              </a:rPr>
              <a:t> </a:t>
            </a:r>
            <a:r>
              <a:rPr lang="es-ES" sz="2100" dirty="0" err="1">
                <a:solidFill>
                  <a:schemeClr val="tx1"/>
                </a:solidFill>
              </a:rPr>
              <a:t>from</a:t>
            </a:r>
            <a:r>
              <a:rPr lang="es-ES" sz="2100" dirty="0">
                <a:solidFill>
                  <a:schemeClr val="tx1"/>
                </a:solidFill>
              </a:rPr>
              <a:t> </a:t>
            </a:r>
            <a:r>
              <a:rPr lang="es-ES" sz="2100" dirty="0" err="1">
                <a:solidFill>
                  <a:schemeClr val="tx1"/>
                </a:solidFill>
              </a:rPr>
              <a:t>classical</a:t>
            </a:r>
            <a:r>
              <a:rPr lang="es-ES" sz="2100" dirty="0">
                <a:solidFill>
                  <a:schemeClr val="tx1"/>
                </a:solidFill>
              </a:rPr>
              <a:t> </a:t>
            </a:r>
            <a:r>
              <a:rPr lang="es-ES" sz="2100" dirty="0" err="1">
                <a:solidFill>
                  <a:schemeClr val="tx1"/>
                </a:solidFill>
              </a:rPr>
              <a:t>evolutionary</a:t>
            </a:r>
            <a:r>
              <a:rPr lang="es-ES" sz="2100" dirty="0">
                <a:solidFill>
                  <a:schemeClr val="tx1"/>
                </a:solidFill>
              </a:rPr>
              <a:t> </a:t>
            </a:r>
            <a:r>
              <a:rPr lang="es-ES" sz="2100" dirty="0" err="1">
                <a:solidFill>
                  <a:schemeClr val="tx1"/>
                </a:solidFill>
              </a:rPr>
              <a:t>models</a:t>
            </a:r>
            <a:r>
              <a:rPr lang="es-ES" sz="2100" dirty="0">
                <a:solidFill>
                  <a:schemeClr val="tx1"/>
                </a:solidFill>
              </a:rPr>
              <a:t> </a:t>
            </a:r>
            <a:r>
              <a:rPr lang="es-ES" sz="2100" dirty="0" err="1">
                <a:solidFill>
                  <a:schemeClr val="tx1"/>
                </a:solidFill>
              </a:rPr>
              <a:t>by</a:t>
            </a:r>
            <a:r>
              <a:rPr lang="es-ES" sz="2100" dirty="0">
                <a:solidFill>
                  <a:schemeClr val="tx1"/>
                </a:solidFill>
              </a:rPr>
              <a:t> </a:t>
            </a:r>
            <a:r>
              <a:rPr lang="es-ES" sz="2100" dirty="0" err="1">
                <a:solidFill>
                  <a:schemeClr val="tx1"/>
                </a:solidFill>
              </a:rPr>
              <a:t>employing</a:t>
            </a:r>
            <a:r>
              <a:rPr lang="es-ES" sz="2100" dirty="0">
                <a:solidFill>
                  <a:schemeClr val="tx1"/>
                </a:solidFill>
              </a:rPr>
              <a:t> alternative </a:t>
            </a:r>
            <a:r>
              <a:rPr lang="es-ES" sz="2100" dirty="0" err="1">
                <a:solidFill>
                  <a:schemeClr val="tx1"/>
                </a:solidFill>
              </a:rPr>
              <a:t>quantitative</a:t>
            </a:r>
            <a:r>
              <a:rPr lang="es-ES" sz="2100" dirty="0">
                <a:solidFill>
                  <a:schemeClr val="tx1"/>
                </a:solidFill>
              </a:rPr>
              <a:t> </a:t>
            </a:r>
            <a:r>
              <a:rPr lang="es-ES" sz="2100" dirty="0" err="1">
                <a:solidFill>
                  <a:schemeClr val="tx1"/>
                </a:solidFill>
              </a:rPr>
              <a:t>frameworks</a:t>
            </a:r>
            <a:r>
              <a:rPr lang="es-ES" sz="2100" dirty="0">
                <a:solidFill>
                  <a:schemeClr val="tx1"/>
                </a:solidFill>
              </a:rPr>
              <a:t> </a:t>
            </a:r>
            <a:r>
              <a:rPr lang="es-ES" sz="2100" dirty="0" err="1">
                <a:solidFill>
                  <a:schemeClr val="tx1"/>
                </a:solidFill>
              </a:rPr>
              <a:t>to</a:t>
            </a:r>
            <a:r>
              <a:rPr lang="es-ES" sz="2100" dirty="0">
                <a:solidFill>
                  <a:schemeClr val="tx1"/>
                </a:solidFill>
              </a:rPr>
              <a:t> </a:t>
            </a:r>
            <a:r>
              <a:rPr lang="es-ES" sz="2100" dirty="0" err="1">
                <a:solidFill>
                  <a:schemeClr val="tx1"/>
                </a:solidFill>
              </a:rPr>
              <a:t>elucidate</a:t>
            </a:r>
            <a:r>
              <a:rPr lang="es-ES" sz="2100" dirty="0">
                <a:solidFill>
                  <a:schemeClr val="tx1"/>
                </a:solidFill>
              </a:rPr>
              <a:t> </a:t>
            </a:r>
            <a:r>
              <a:rPr lang="es-ES" sz="2100" dirty="0" err="1">
                <a:solidFill>
                  <a:schemeClr val="tx1"/>
                </a:solidFill>
              </a:rPr>
              <a:t>patterns</a:t>
            </a:r>
            <a:r>
              <a:rPr lang="es-ES" sz="2100" dirty="0">
                <a:solidFill>
                  <a:schemeClr val="tx1"/>
                </a:solidFill>
              </a:rPr>
              <a:t> </a:t>
            </a:r>
            <a:r>
              <a:rPr lang="es-ES" sz="2100" dirty="0" err="1">
                <a:solidFill>
                  <a:schemeClr val="tx1"/>
                </a:solidFill>
              </a:rPr>
              <a:t>of</a:t>
            </a:r>
            <a:r>
              <a:rPr lang="es-ES" sz="2100" dirty="0">
                <a:solidFill>
                  <a:schemeClr val="tx1"/>
                </a:solidFill>
              </a:rPr>
              <a:t> </a:t>
            </a:r>
            <a:r>
              <a:rPr lang="es-ES" sz="2100" dirty="0" err="1">
                <a:solidFill>
                  <a:schemeClr val="tx1"/>
                </a:solidFill>
              </a:rPr>
              <a:t>adaptation</a:t>
            </a:r>
            <a:r>
              <a:rPr lang="es-ES" sz="2100" dirty="0">
                <a:solidFill>
                  <a:schemeClr val="tx1"/>
                </a:solidFill>
              </a:rPr>
              <a:t> and </a:t>
            </a:r>
            <a:r>
              <a:rPr lang="es-ES" sz="2100" dirty="0" err="1">
                <a:solidFill>
                  <a:schemeClr val="tx1"/>
                </a:solidFill>
              </a:rPr>
              <a:t>constraint</a:t>
            </a:r>
            <a:r>
              <a:rPr lang="es-ES" sz="2100" dirty="0">
                <a:solidFill>
                  <a:schemeClr val="tx1"/>
                </a:solidFill>
              </a:rPr>
              <a:t>.</a:t>
            </a: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r>
              <a:rPr lang="es-ES" sz="2100" dirty="0" err="1">
                <a:solidFill>
                  <a:schemeClr val="tx1"/>
                </a:solidFill>
              </a:rPr>
              <a:t>Verify</a:t>
            </a:r>
            <a:r>
              <a:rPr lang="es-ES" sz="2100" dirty="0">
                <a:solidFill>
                  <a:schemeClr val="tx1"/>
                </a:solidFill>
              </a:rPr>
              <a:t> </a:t>
            </a:r>
            <a:r>
              <a:rPr lang="es-ES" sz="2100" dirty="0" err="1">
                <a:solidFill>
                  <a:schemeClr val="tx1"/>
                </a:solidFill>
              </a:rPr>
              <a:t>whether</a:t>
            </a:r>
            <a:r>
              <a:rPr lang="es-ES" sz="2100" dirty="0">
                <a:solidFill>
                  <a:schemeClr val="tx1"/>
                </a:solidFill>
              </a:rPr>
              <a:t> </a:t>
            </a:r>
            <a:r>
              <a:rPr lang="es-ES" sz="2100" dirty="0" err="1">
                <a:solidFill>
                  <a:schemeClr val="tx1"/>
                </a:solidFill>
              </a:rPr>
              <a:t>the</a:t>
            </a:r>
            <a:r>
              <a:rPr lang="es-ES" sz="2100" dirty="0">
                <a:solidFill>
                  <a:schemeClr val="tx1"/>
                </a:solidFill>
              </a:rPr>
              <a:t> molecular </a:t>
            </a:r>
            <a:r>
              <a:rPr lang="es-ES" sz="2100" dirty="0" err="1">
                <a:solidFill>
                  <a:schemeClr val="tx1"/>
                </a:solidFill>
              </a:rPr>
              <a:t>clock</a:t>
            </a:r>
            <a:r>
              <a:rPr lang="es-ES" sz="2100" dirty="0">
                <a:solidFill>
                  <a:schemeClr val="tx1"/>
                </a:solidFill>
              </a:rPr>
              <a:t> </a:t>
            </a:r>
            <a:r>
              <a:rPr lang="es-ES" sz="2100" dirty="0" err="1">
                <a:solidFill>
                  <a:schemeClr val="tx1"/>
                </a:solidFill>
              </a:rPr>
              <a:t>hypothesis</a:t>
            </a:r>
            <a:r>
              <a:rPr lang="es-ES" sz="2100" dirty="0">
                <a:solidFill>
                  <a:schemeClr val="tx1"/>
                </a:solidFill>
              </a:rPr>
              <a:t> </a:t>
            </a:r>
            <a:r>
              <a:rPr lang="es-ES" sz="2100" dirty="0" err="1">
                <a:solidFill>
                  <a:schemeClr val="tx1"/>
                </a:solidFill>
              </a:rPr>
              <a:t>holds</a:t>
            </a:r>
            <a:r>
              <a:rPr lang="es-ES" sz="2100" dirty="0">
                <a:solidFill>
                  <a:schemeClr val="tx1"/>
                </a:solidFill>
              </a:rPr>
              <a:t> in </a:t>
            </a:r>
            <a:r>
              <a:rPr lang="es-ES" sz="2100" dirty="0" err="1">
                <a:solidFill>
                  <a:schemeClr val="tx1"/>
                </a:solidFill>
              </a:rPr>
              <a:t>rapidly</a:t>
            </a:r>
            <a:r>
              <a:rPr lang="es-ES" sz="2100" dirty="0">
                <a:solidFill>
                  <a:schemeClr val="tx1"/>
                </a:solidFill>
              </a:rPr>
              <a:t> </a:t>
            </a:r>
            <a:r>
              <a:rPr lang="es-ES" sz="2100" dirty="0" err="1">
                <a:solidFill>
                  <a:schemeClr val="tx1"/>
                </a:solidFill>
              </a:rPr>
              <a:t>mutating</a:t>
            </a:r>
            <a:r>
              <a:rPr lang="es-ES" sz="2100" dirty="0">
                <a:solidFill>
                  <a:schemeClr val="tx1"/>
                </a:solidFill>
              </a:rPr>
              <a:t> </a:t>
            </a:r>
            <a:r>
              <a:rPr lang="es-ES" sz="2100" dirty="0" err="1">
                <a:solidFill>
                  <a:schemeClr val="tx1"/>
                </a:solidFill>
              </a:rPr>
              <a:t>biological</a:t>
            </a:r>
            <a:r>
              <a:rPr lang="es-ES" sz="2100" dirty="0">
                <a:solidFill>
                  <a:schemeClr val="tx1"/>
                </a:solidFill>
              </a:rPr>
              <a:t> </a:t>
            </a:r>
            <a:r>
              <a:rPr lang="es-ES" sz="2100" dirty="0" err="1">
                <a:solidFill>
                  <a:schemeClr val="tx1"/>
                </a:solidFill>
              </a:rPr>
              <a:t>systems</a:t>
            </a:r>
            <a:r>
              <a:rPr lang="es-ES" sz="2100" dirty="0">
                <a:solidFill>
                  <a:schemeClr val="tx1"/>
                </a:solidFill>
              </a:rPr>
              <a:t> </a:t>
            </a:r>
            <a:r>
              <a:rPr lang="es-ES" sz="2100" dirty="0" err="1">
                <a:solidFill>
                  <a:schemeClr val="tx1"/>
                </a:solidFill>
              </a:rPr>
              <a:t>or</a:t>
            </a:r>
            <a:r>
              <a:rPr lang="es-ES" sz="2100" dirty="0">
                <a:solidFill>
                  <a:schemeClr val="tx1"/>
                </a:solidFill>
              </a:rPr>
              <a:t> </a:t>
            </a:r>
            <a:r>
              <a:rPr lang="es-ES" sz="2100" dirty="0" err="1">
                <a:solidFill>
                  <a:schemeClr val="tx1"/>
                </a:solidFill>
              </a:rPr>
              <a:t>if</a:t>
            </a:r>
            <a:r>
              <a:rPr lang="es-ES" sz="2100" dirty="0">
                <a:solidFill>
                  <a:schemeClr val="tx1"/>
                </a:solidFill>
              </a:rPr>
              <a:t> </a:t>
            </a:r>
            <a:r>
              <a:rPr lang="es-ES" sz="2100" dirty="0" err="1">
                <a:solidFill>
                  <a:schemeClr val="tx1"/>
                </a:solidFill>
              </a:rPr>
              <a:t>significant</a:t>
            </a:r>
            <a:r>
              <a:rPr lang="es-ES" sz="2100" dirty="0">
                <a:solidFill>
                  <a:schemeClr val="tx1"/>
                </a:solidFill>
              </a:rPr>
              <a:t> </a:t>
            </a:r>
            <a:r>
              <a:rPr lang="es-ES" sz="2100" dirty="0" err="1">
                <a:solidFill>
                  <a:schemeClr val="tx1"/>
                </a:solidFill>
              </a:rPr>
              <a:t>deviations</a:t>
            </a:r>
            <a:r>
              <a:rPr lang="es-ES" sz="2100" dirty="0">
                <a:solidFill>
                  <a:schemeClr val="tx1"/>
                </a:solidFill>
              </a:rPr>
              <a:t> </a:t>
            </a:r>
            <a:r>
              <a:rPr lang="es-ES" sz="2100" dirty="0" err="1">
                <a:solidFill>
                  <a:schemeClr val="tx1"/>
                </a:solidFill>
              </a:rPr>
              <a:t>arise</a:t>
            </a:r>
            <a:r>
              <a:rPr lang="es-ES" sz="2100" dirty="0">
                <a:solidFill>
                  <a:schemeClr val="tx1"/>
                </a:solidFill>
              </a:rPr>
              <a:t> </a:t>
            </a:r>
            <a:r>
              <a:rPr lang="es-ES" sz="2100" dirty="0" err="1">
                <a:solidFill>
                  <a:schemeClr val="tx1"/>
                </a:solidFill>
              </a:rPr>
              <a:t>due</a:t>
            </a:r>
            <a:r>
              <a:rPr lang="es-ES" sz="2100" dirty="0">
                <a:solidFill>
                  <a:schemeClr val="tx1"/>
                </a:solidFill>
              </a:rPr>
              <a:t> </a:t>
            </a:r>
            <a:r>
              <a:rPr lang="es-ES" sz="2100" dirty="0" err="1">
                <a:solidFill>
                  <a:schemeClr val="tx1"/>
                </a:solidFill>
              </a:rPr>
              <a:t>to</a:t>
            </a:r>
            <a:r>
              <a:rPr lang="es-ES" sz="2100" dirty="0">
                <a:solidFill>
                  <a:schemeClr val="tx1"/>
                </a:solidFill>
              </a:rPr>
              <a:t> </a:t>
            </a:r>
            <a:r>
              <a:rPr lang="es-ES" sz="2100" dirty="0" err="1">
                <a:solidFill>
                  <a:schemeClr val="tx1"/>
                </a:solidFill>
              </a:rPr>
              <a:t>localized</a:t>
            </a:r>
            <a:r>
              <a:rPr lang="es-ES" sz="2100" dirty="0">
                <a:solidFill>
                  <a:schemeClr val="tx1"/>
                </a:solidFill>
              </a:rPr>
              <a:t> </a:t>
            </a:r>
            <a:r>
              <a:rPr lang="es-ES" sz="2100" dirty="0" err="1">
                <a:solidFill>
                  <a:schemeClr val="tx1"/>
                </a:solidFill>
              </a:rPr>
              <a:t>genetic</a:t>
            </a:r>
            <a:r>
              <a:rPr lang="es-ES" sz="2100" dirty="0">
                <a:solidFill>
                  <a:schemeClr val="tx1"/>
                </a:solidFill>
              </a:rPr>
              <a:t> </a:t>
            </a:r>
            <a:r>
              <a:rPr lang="es-ES" sz="2100" dirty="0" err="1">
                <a:solidFill>
                  <a:schemeClr val="tx1"/>
                </a:solidFill>
              </a:rPr>
              <a:t>variability</a:t>
            </a:r>
            <a:r>
              <a:rPr lang="es-ES" sz="2100" dirty="0">
                <a:solidFill>
                  <a:schemeClr val="tx1"/>
                </a:solidFill>
              </a:rPr>
              <a:t>.</a:t>
            </a:r>
          </a:p>
          <a:p>
            <a:pPr marL="457200" indent="-457200" algn="just">
              <a:buFont typeface="+mj-lt"/>
              <a:buAutoNum type="arabicPeriod"/>
            </a:pPr>
            <a:endParaRPr lang="es-ES" sz="2100" dirty="0">
              <a:solidFill>
                <a:schemeClr val="tx1"/>
              </a:solidFill>
            </a:endParaRPr>
          </a:p>
          <a:p>
            <a:pPr marL="457200" indent="-457200" algn="just">
              <a:buFont typeface="+mj-lt"/>
              <a:buAutoNum type="arabicPeriod"/>
            </a:pPr>
            <a:r>
              <a:rPr lang="es-ES" sz="2100" dirty="0" err="1">
                <a:solidFill>
                  <a:schemeClr val="tx1"/>
                </a:solidFill>
              </a:rPr>
              <a:t>Develop</a:t>
            </a:r>
            <a:r>
              <a:rPr lang="es-ES" sz="2100" dirty="0">
                <a:solidFill>
                  <a:schemeClr val="tx1"/>
                </a:solidFill>
              </a:rPr>
              <a:t> and </a:t>
            </a:r>
            <a:r>
              <a:rPr lang="es-ES" sz="2100" dirty="0" err="1">
                <a:solidFill>
                  <a:schemeClr val="tx1"/>
                </a:solidFill>
              </a:rPr>
              <a:t>implement</a:t>
            </a:r>
            <a:r>
              <a:rPr lang="es-ES" sz="2100" dirty="0">
                <a:solidFill>
                  <a:schemeClr val="tx1"/>
                </a:solidFill>
              </a:rPr>
              <a:t> </a:t>
            </a:r>
            <a:r>
              <a:rPr lang="es-ES" sz="2100" dirty="0" err="1">
                <a:solidFill>
                  <a:schemeClr val="tx1"/>
                </a:solidFill>
              </a:rPr>
              <a:t>integrated</a:t>
            </a:r>
            <a:r>
              <a:rPr lang="es-ES" sz="2100" dirty="0">
                <a:solidFill>
                  <a:schemeClr val="tx1"/>
                </a:solidFill>
              </a:rPr>
              <a:t> </a:t>
            </a:r>
            <a:r>
              <a:rPr lang="es-ES" sz="2100" dirty="0" err="1">
                <a:solidFill>
                  <a:schemeClr val="tx1"/>
                </a:solidFill>
              </a:rPr>
              <a:t>computational</a:t>
            </a:r>
            <a:r>
              <a:rPr lang="es-ES" sz="2100" dirty="0">
                <a:solidFill>
                  <a:schemeClr val="tx1"/>
                </a:solidFill>
              </a:rPr>
              <a:t> and </a:t>
            </a:r>
            <a:r>
              <a:rPr lang="es-ES" sz="2100" dirty="0" err="1">
                <a:solidFill>
                  <a:schemeClr val="tx1"/>
                </a:solidFill>
              </a:rPr>
              <a:t>statistical</a:t>
            </a:r>
            <a:r>
              <a:rPr lang="es-ES" sz="2100" dirty="0">
                <a:solidFill>
                  <a:schemeClr val="tx1"/>
                </a:solidFill>
              </a:rPr>
              <a:t> </a:t>
            </a:r>
            <a:r>
              <a:rPr lang="es-ES" sz="2100" dirty="0" err="1">
                <a:solidFill>
                  <a:schemeClr val="tx1"/>
                </a:solidFill>
              </a:rPr>
              <a:t>methodologies</a:t>
            </a:r>
            <a:r>
              <a:rPr lang="es-ES" sz="2100" dirty="0">
                <a:solidFill>
                  <a:schemeClr val="tx1"/>
                </a:solidFill>
              </a:rPr>
              <a:t>, </a:t>
            </a:r>
            <a:r>
              <a:rPr lang="es-ES" sz="2100" dirty="0" err="1">
                <a:solidFill>
                  <a:schemeClr val="tx1"/>
                </a:solidFill>
              </a:rPr>
              <a:t>coupled</a:t>
            </a:r>
            <a:r>
              <a:rPr lang="es-ES" sz="2100" dirty="0">
                <a:solidFill>
                  <a:schemeClr val="tx1"/>
                </a:solidFill>
              </a:rPr>
              <a:t> </a:t>
            </a:r>
            <a:r>
              <a:rPr lang="es-ES" sz="2100" dirty="0" err="1">
                <a:solidFill>
                  <a:schemeClr val="tx1"/>
                </a:solidFill>
              </a:rPr>
              <a:t>with</a:t>
            </a:r>
            <a:r>
              <a:rPr lang="es-ES" sz="2100" dirty="0">
                <a:solidFill>
                  <a:schemeClr val="tx1"/>
                </a:solidFill>
              </a:rPr>
              <a:t> novel </a:t>
            </a:r>
            <a:r>
              <a:rPr lang="es-ES" sz="2100" dirty="0" err="1">
                <a:solidFill>
                  <a:schemeClr val="tx1"/>
                </a:solidFill>
              </a:rPr>
              <a:t>large-scale</a:t>
            </a:r>
            <a:r>
              <a:rPr lang="es-ES" sz="2100" dirty="0">
                <a:solidFill>
                  <a:schemeClr val="tx1"/>
                </a:solidFill>
              </a:rPr>
              <a:t> open-</a:t>
            </a:r>
            <a:r>
              <a:rPr lang="es-ES" sz="2100" dirty="0" err="1">
                <a:solidFill>
                  <a:schemeClr val="tx1"/>
                </a:solidFill>
              </a:rPr>
              <a:t>source</a:t>
            </a:r>
            <a:r>
              <a:rPr lang="es-ES" sz="2100" dirty="0">
                <a:solidFill>
                  <a:schemeClr val="tx1"/>
                </a:solidFill>
              </a:rPr>
              <a:t> data </a:t>
            </a:r>
            <a:r>
              <a:rPr lang="es-ES" sz="2100" dirty="0" err="1">
                <a:solidFill>
                  <a:schemeClr val="tx1"/>
                </a:solidFill>
              </a:rPr>
              <a:t>treatment</a:t>
            </a:r>
            <a:r>
              <a:rPr lang="es-ES" sz="2100" dirty="0">
                <a:solidFill>
                  <a:schemeClr val="tx1"/>
                </a:solidFill>
              </a:rPr>
              <a:t> </a:t>
            </a:r>
            <a:r>
              <a:rPr lang="es-ES" sz="2100" dirty="0" err="1">
                <a:solidFill>
                  <a:schemeClr val="tx1"/>
                </a:solidFill>
              </a:rPr>
              <a:t>approaches</a:t>
            </a:r>
            <a:r>
              <a:rPr lang="es-ES" sz="2100" dirty="0">
                <a:solidFill>
                  <a:schemeClr val="tx1"/>
                </a:solidFill>
              </a:rPr>
              <a:t>, </a:t>
            </a:r>
            <a:r>
              <a:rPr lang="es-ES" sz="2100" dirty="0" err="1">
                <a:solidFill>
                  <a:schemeClr val="tx1"/>
                </a:solidFill>
              </a:rPr>
              <a:t>to</a:t>
            </a:r>
            <a:r>
              <a:rPr lang="es-ES" sz="2100" dirty="0">
                <a:solidFill>
                  <a:schemeClr val="tx1"/>
                </a:solidFill>
              </a:rPr>
              <a:t> bridge </a:t>
            </a:r>
            <a:r>
              <a:rPr lang="es-ES" sz="2100" dirty="0" err="1">
                <a:solidFill>
                  <a:schemeClr val="tx1"/>
                </a:solidFill>
              </a:rPr>
              <a:t>localized</a:t>
            </a:r>
            <a:r>
              <a:rPr lang="es-ES" sz="2100" dirty="0">
                <a:solidFill>
                  <a:schemeClr val="tx1"/>
                </a:solidFill>
              </a:rPr>
              <a:t> </a:t>
            </a:r>
            <a:r>
              <a:rPr lang="es-ES" sz="2100" dirty="0" err="1">
                <a:solidFill>
                  <a:schemeClr val="tx1"/>
                </a:solidFill>
              </a:rPr>
              <a:t>evolutionary</a:t>
            </a:r>
            <a:r>
              <a:rPr lang="es-ES" sz="2100" dirty="0">
                <a:solidFill>
                  <a:schemeClr val="tx1"/>
                </a:solidFill>
              </a:rPr>
              <a:t> </a:t>
            </a:r>
            <a:r>
              <a:rPr lang="es-ES" sz="2100" dirty="0" err="1">
                <a:solidFill>
                  <a:schemeClr val="tx1"/>
                </a:solidFill>
              </a:rPr>
              <a:t>events</a:t>
            </a:r>
            <a:r>
              <a:rPr lang="es-ES" sz="2100" dirty="0">
                <a:solidFill>
                  <a:schemeClr val="tx1"/>
                </a:solidFill>
              </a:rPr>
              <a:t> </a:t>
            </a:r>
            <a:r>
              <a:rPr lang="es-ES" sz="2100" dirty="0" err="1">
                <a:solidFill>
                  <a:schemeClr val="tx1"/>
                </a:solidFill>
              </a:rPr>
              <a:t>with</a:t>
            </a:r>
            <a:r>
              <a:rPr lang="es-ES" sz="2100" dirty="0">
                <a:solidFill>
                  <a:schemeClr val="tx1"/>
                </a:solidFill>
              </a:rPr>
              <a:t> comprehensive </a:t>
            </a:r>
            <a:r>
              <a:rPr lang="es-ES" sz="2100" dirty="0" err="1">
                <a:solidFill>
                  <a:schemeClr val="tx1"/>
                </a:solidFill>
              </a:rPr>
              <a:t>genomic-scale</a:t>
            </a:r>
            <a:r>
              <a:rPr lang="es-ES" sz="2100" dirty="0">
                <a:solidFill>
                  <a:schemeClr val="tx1"/>
                </a:solidFill>
              </a:rPr>
              <a:t> </a:t>
            </a:r>
            <a:r>
              <a:rPr lang="es-ES" sz="2100" dirty="0" err="1">
                <a:solidFill>
                  <a:schemeClr val="tx1"/>
                </a:solidFill>
              </a:rPr>
              <a:t>dynamics</a:t>
            </a:r>
            <a:r>
              <a:rPr lang="es-ES" sz="2100" dirty="0">
                <a:solidFill>
                  <a:schemeClr val="tx1"/>
                </a:solidFill>
              </a:rPr>
              <a:t> </a:t>
            </a:r>
            <a:r>
              <a:rPr lang="es-ES" sz="2100" dirty="0" err="1">
                <a:solidFill>
                  <a:schemeClr val="tx1"/>
                </a:solidFill>
              </a:rPr>
              <a:t>while</a:t>
            </a:r>
            <a:r>
              <a:rPr lang="es-ES" sz="2100" dirty="0">
                <a:solidFill>
                  <a:schemeClr val="tx1"/>
                </a:solidFill>
              </a:rPr>
              <a:t> </a:t>
            </a:r>
            <a:r>
              <a:rPr lang="es-ES" sz="2100" dirty="0" err="1">
                <a:solidFill>
                  <a:schemeClr val="tx1"/>
                </a:solidFill>
              </a:rPr>
              <a:t>ensuring</a:t>
            </a:r>
            <a:r>
              <a:rPr lang="es-ES" sz="2100" dirty="0">
                <a:solidFill>
                  <a:schemeClr val="tx1"/>
                </a:solidFill>
              </a:rPr>
              <a:t> </a:t>
            </a:r>
            <a:r>
              <a:rPr lang="es-ES" sz="2100" dirty="0" err="1">
                <a:solidFill>
                  <a:schemeClr val="tx1"/>
                </a:solidFill>
              </a:rPr>
              <a:t>reproducibility</a:t>
            </a:r>
            <a:r>
              <a:rPr lang="es-ES" sz="2100" dirty="0">
                <a:solidFill>
                  <a:schemeClr val="tx1"/>
                </a:solidFill>
              </a:rPr>
              <a:t> and </a:t>
            </a:r>
            <a:r>
              <a:rPr lang="es-ES" sz="2100" dirty="0" err="1">
                <a:solidFill>
                  <a:schemeClr val="tx1"/>
                </a:solidFill>
              </a:rPr>
              <a:t>scalability</a:t>
            </a:r>
            <a:r>
              <a:rPr lang="es-ES" sz="2100" dirty="0">
                <a:solidFill>
                  <a:schemeClr val="tx1"/>
                </a:solidFill>
              </a:rPr>
              <a:t>.</a:t>
            </a:r>
          </a:p>
        </p:txBody>
      </p:sp>
      <p:pic>
        <p:nvPicPr>
          <p:cNvPr id="2050" name="Picture 2" descr="Imagen generada">
            <a:extLst>
              <a:ext uri="{FF2B5EF4-FFF2-40B4-BE49-F238E27FC236}">
                <a16:creationId xmlns:a16="http://schemas.microsoft.com/office/drawing/2014/main" id="{504756C6-9FFA-99C4-8377-2014BA68DA9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445" y="997106"/>
            <a:ext cx="1356627" cy="1356627"/>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n generada">
            <a:extLst>
              <a:ext uri="{FF2B5EF4-FFF2-40B4-BE49-F238E27FC236}">
                <a16:creationId xmlns:a16="http://schemas.microsoft.com/office/drawing/2014/main" id="{DDD97D4E-B8FE-8B09-CED2-B33B2E5880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226" y="2201336"/>
            <a:ext cx="1507065" cy="150706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n generada">
            <a:extLst>
              <a:ext uri="{FF2B5EF4-FFF2-40B4-BE49-F238E27FC236}">
                <a16:creationId xmlns:a16="http://schemas.microsoft.com/office/drawing/2014/main" id="{D647D198-B963-33DD-27F7-7A5EEBB4C0D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2226" y="3568870"/>
            <a:ext cx="1507065" cy="150706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n generada">
            <a:extLst>
              <a:ext uri="{FF2B5EF4-FFF2-40B4-BE49-F238E27FC236}">
                <a16:creationId xmlns:a16="http://schemas.microsoft.com/office/drawing/2014/main" id="{A8868315-D3AB-BC5D-08B6-D1FDD9134C9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6744" y="4980224"/>
            <a:ext cx="1618029" cy="16180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8680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CDF5AF2-897F-DEA1-FE37-2D79839D8497}"/>
            </a:ext>
          </a:extLst>
        </p:cNvPr>
        <p:cNvGrpSpPr/>
        <p:nvPr/>
      </p:nvGrpSpPr>
      <p:grpSpPr>
        <a:xfrm>
          <a:off x="0" y="0"/>
          <a:ext cx="0" cy="0"/>
          <a:chOff x="0" y="0"/>
          <a:chExt cx="0" cy="0"/>
        </a:xfrm>
      </p:grpSpPr>
      <p:sp>
        <p:nvSpPr>
          <p:cNvPr id="24" name="Rectángulo: esquinas redondeadas 1">
            <a:extLst>
              <a:ext uri="{FF2B5EF4-FFF2-40B4-BE49-F238E27FC236}">
                <a16:creationId xmlns:a16="http://schemas.microsoft.com/office/drawing/2014/main" id="{B3BED41E-147F-4F14-3EC8-05F6A6E0C5D7}"/>
              </a:ext>
            </a:extLst>
          </p:cNvPr>
          <p:cNvSpPr/>
          <p:nvPr/>
        </p:nvSpPr>
        <p:spPr>
          <a:xfrm>
            <a:off x="-1562100" y="2108200"/>
            <a:ext cx="15138400" cy="194310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3" name="CuadroTexto 2">
            <a:extLst>
              <a:ext uri="{FF2B5EF4-FFF2-40B4-BE49-F238E27FC236}">
                <a16:creationId xmlns:a16="http://schemas.microsoft.com/office/drawing/2014/main" id="{D6471A94-79C0-840E-4065-45E910416BF3}"/>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11975F4C-37D5-B6E7-AFEF-3AEA883ADEE5}"/>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017F6ED8-01AE-7191-CCFD-87B0DC797541}"/>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0" name="CuadroTexto 9">
            <a:extLst>
              <a:ext uri="{FF2B5EF4-FFF2-40B4-BE49-F238E27FC236}">
                <a16:creationId xmlns:a16="http://schemas.microsoft.com/office/drawing/2014/main" id="{8315C8FF-08FD-2E6F-75D4-A9F1322568DD}"/>
              </a:ext>
            </a:extLst>
          </p:cNvPr>
          <p:cNvSpPr txBox="1"/>
          <p:nvPr/>
        </p:nvSpPr>
        <p:spPr>
          <a:xfrm>
            <a:off x="1662017" y="2299305"/>
            <a:ext cx="8867965" cy="1569660"/>
          </a:xfrm>
          <a:prstGeom prst="rect">
            <a:avLst/>
          </a:prstGeom>
          <a:noFill/>
        </p:spPr>
        <p:txBody>
          <a:bodyPr wrap="square" rtlCol="0">
            <a:spAutoFit/>
          </a:bodyPr>
          <a:lstStyle/>
          <a:p>
            <a:pPr algn="ctr"/>
            <a:r>
              <a:rPr lang="en-US" sz="3200" b="1" dirty="0"/>
              <a:t>Chapter 3: </a:t>
            </a:r>
            <a:r>
              <a:rPr lang="en-US" sz="3200" dirty="0"/>
              <a:t>A variant-dependent molecular clock with anomalous diffusion models SARS-CoV-2 evolution in humans</a:t>
            </a:r>
            <a:endParaRPr lang="es-ES" sz="3000" b="1" dirty="0">
              <a:effectLst/>
            </a:endParaRPr>
          </a:p>
        </p:txBody>
      </p:sp>
      <p:sp>
        <p:nvSpPr>
          <p:cNvPr id="25" name="CuadroTexto 24">
            <a:extLst>
              <a:ext uri="{FF2B5EF4-FFF2-40B4-BE49-F238E27FC236}">
                <a16:creationId xmlns:a16="http://schemas.microsoft.com/office/drawing/2014/main" id="{00699690-DBB6-59ED-CFE3-B3F0F094811E}"/>
              </a:ext>
            </a:extLst>
          </p:cNvPr>
          <p:cNvSpPr txBox="1"/>
          <p:nvPr/>
        </p:nvSpPr>
        <p:spPr>
          <a:xfrm>
            <a:off x="1" y="4576217"/>
            <a:ext cx="12203381" cy="1015663"/>
          </a:xfrm>
          <a:prstGeom prst="rect">
            <a:avLst/>
          </a:prstGeom>
          <a:noFill/>
        </p:spPr>
        <p:txBody>
          <a:bodyPr wrap="square" rtlCol="0">
            <a:spAutoFit/>
          </a:bodyPr>
          <a:lstStyle/>
          <a:p>
            <a:pPr algn="ctr"/>
            <a:r>
              <a:rPr lang="es-ES" sz="2000" b="1" dirty="0">
                <a:effectLst/>
              </a:rPr>
              <a:t>Goiriz L, </a:t>
            </a:r>
            <a:r>
              <a:rPr lang="es-ES" sz="2000" dirty="0">
                <a:effectLst/>
              </a:rPr>
              <a:t>Ruiz R, Garibo-i-</a:t>
            </a:r>
            <a:r>
              <a:rPr lang="es-ES" sz="2000" dirty="0" err="1">
                <a:effectLst/>
              </a:rPr>
              <a:t>Orts</a:t>
            </a:r>
            <a:r>
              <a:rPr lang="es-ES" sz="2000" dirty="0">
                <a:effectLst/>
              </a:rPr>
              <a:t> O, Conejero J.A, Rodrigo G. (2023)</a:t>
            </a:r>
          </a:p>
          <a:p>
            <a:pPr algn="ctr"/>
            <a:r>
              <a:rPr lang="es-ES" sz="2000" dirty="0">
                <a:effectLst/>
              </a:rPr>
              <a:t>A </a:t>
            </a:r>
            <a:r>
              <a:rPr lang="es-ES" sz="2000" dirty="0" err="1">
                <a:effectLst/>
              </a:rPr>
              <a:t>variant-dependent</a:t>
            </a:r>
            <a:r>
              <a:rPr lang="es-ES" sz="2000" dirty="0">
                <a:effectLst/>
              </a:rPr>
              <a:t> molecular </a:t>
            </a:r>
            <a:r>
              <a:rPr lang="es-ES" sz="2000" dirty="0" err="1">
                <a:effectLst/>
              </a:rPr>
              <a:t>clock</a:t>
            </a:r>
            <a:r>
              <a:rPr lang="es-ES" sz="2000" dirty="0">
                <a:effectLst/>
              </a:rPr>
              <a:t> </a:t>
            </a:r>
            <a:r>
              <a:rPr lang="es-ES" sz="2000" dirty="0" err="1">
                <a:effectLst/>
              </a:rPr>
              <a:t>with</a:t>
            </a:r>
            <a:r>
              <a:rPr lang="es-ES" sz="2000" dirty="0">
                <a:effectLst/>
              </a:rPr>
              <a:t> </a:t>
            </a:r>
            <a:r>
              <a:rPr lang="es-ES" sz="2000" dirty="0" err="1">
                <a:effectLst/>
              </a:rPr>
              <a:t>anomalous</a:t>
            </a:r>
            <a:r>
              <a:rPr lang="es-ES" sz="2000" dirty="0">
                <a:effectLst/>
              </a:rPr>
              <a:t> </a:t>
            </a:r>
            <a:r>
              <a:rPr lang="es-ES" sz="2000" dirty="0" err="1">
                <a:effectLst/>
              </a:rPr>
              <a:t>diffusion</a:t>
            </a:r>
            <a:r>
              <a:rPr lang="es-ES" sz="2000" dirty="0">
                <a:effectLst/>
              </a:rPr>
              <a:t> </a:t>
            </a:r>
            <a:r>
              <a:rPr lang="es-ES" sz="2000" dirty="0" err="1">
                <a:effectLst/>
              </a:rPr>
              <a:t>models</a:t>
            </a:r>
            <a:endParaRPr lang="es-ES" sz="2000" dirty="0">
              <a:effectLst/>
            </a:endParaRPr>
          </a:p>
          <a:p>
            <a:pPr algn="ctr"/>
            <a:r>
              <a:rPr lang="es-ES" sz="2000" dirty="0">
                <a:effectLst/>
              </a:rPr>
              <a:t>SARS-CoV-2 </a:t>
            </a:r>
            <a:r>
              <a:rPr lang="es-ES" sz="2000" dirty="0" err="1">
                <a:effectLst/>
              </a:rPr>
              <a:t>evolution</a:t>
            </a:r>
            <a:r>
              <a:rPr lang="es-ES" sz="2000" dirty="0">
                <a:effectLst/>
              </a:rPr>
              <a:t> in </a:t>
            </a:r>
            <a:r>
              <a:rPr lang="es-ES" sz="2000" dirty="0" err="1">
                <a:effectLst/>
              </a:rPr>
              <a:t>humans</a:t>
            </a:r>
            <a:r>
              <a:rPr lang="es-ES" sz="2000" dirty="0">
                <a:effectLst/>
              </a:rPr>
              <a:t>. </a:t>
            </a:r>
            <a:r>
              <a:rPr lang="es-ES" sz="2000" i="1" dirty="0" err="1">
                <a:effectLst/>
              </a:rPr>
              <a:t>Proc</a:t>
            </a:r>
            <a:r>
              <a:rPr lang="es-ES" sz="2000" i="1" dirty="0">
                <a:effectLst/>
              </a:rPr>
              <a:t>. </a:t>
            </a:r>
            <a:r>
              <a:rPr lang="es-ES" sz="2000" i="1" dirty="0" err="1">
                <a:effectLst/>
              </a:rPr>
              <a:t>Natl</a:t>
            </a:r>
            <a:r>
              <a:rPr lang="es-ES" sz="2000" i="1" dirty="0">
                <a:effectLst/>
              </a:rPr>
              <a:t>. Acad. </a:t>
            </a:r>
            <a:r>
              <a:rPr lang="es-ES" sz="2000" i="1" dirty="0" err="1">
                <a:effectLst/>
              </a:rPr>
              <a:t>Sci</a:t>
            </a:r>
            <a:r>
              <a:rPr lang="es-ES" sz="2000" i="1" dirty="0">
                <a:effectLst/>
              </a:rPr>
              <a:t>. U.S.A.</a:t>
            </a:r>
            <a:r>
              <a:rPr lang="es-ES" sz="2000" dirty="0">
                <a:effectLst/>
              </a:rPr>
              <a:t>, 120(30): e2303578120</a:t>
            </a:r>
          </a:p>
        </p:txBody>
      </p:sp>
    </p:spTree>
    <p:extLst>
      <p:ext uri="{BB962C8B-B14F-4D97-AF65-F5344CB8AC3E}">
        <p14:creationId xmlns:p14="http://schemas.microsoft.com/office/powerpoint/2010/main" val="36014076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91CC2E7-1586-26DC-BAB6-7A30237285F9}"/>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ADAFFC91-AD57-39AF-FCC1-8B0B76E63B2B}"/>
              </a:ext>
            </a:extLst>
          </p:cNvPr>
          <p:cNvSpPr txBox="1"/>
          <p:nvPr/>
        </p:nvSpPr>
        <p:spPr>
          <a:xfrm>
            <a:off x="88774" y="219842"/>
            <a:ext cx="12103225" cy="707886"/>
          </a:xfrm>
          <a:prstGeom prst="rect">
            <a:avLst/>
          </a:prstGeom>
          <a:noFill/>
        </p:spPr>
        <p:txBody>
          <a:bodyPr wrap="square" rtlCol="0">
            <a:spAutoFit/>
          </a:bodyPr>
          <a:lstStyle/>
          <a:p>
            <a:r>
              <a:rPr lang="es-ES" sz="4000" b="1" dirty="0" err="1"/>
              <a:t>The</a:t>
            </a:r>
            <a:r>
              <a:rPr lang="es-ES" sz="4000" b="1" dirty="0"/>
              <a:t> Molecular </a:t>
            </a:r>
            <a:r>
              <a:rPr lang="es-ES" sz="4000" b="1" dirty="0" err="1"/>
              <a:t>Clock</a:t>
            </a:r>
            <a:r>
              <a:rPr lang="es-ES" sz="4000" b="1" dirty="0"/>
              <a:t> </a:t>
            </a:r>
            <a:r>
              <a:rPr lang="es-ES" sz="4000" b="1" dirty="0" err="1"/>
              <a:t>Hypothesis</a:t>
            </a:r>
            <a:endParaRPr lang="es-ES" sz="4000" b="1" dirty="0">
              <a:effectLst/>
            </a:endParaRPr>
          </a:p>
        </p:txBody>
      </p:sp>
      <p:sp>
        <p:nvSpPr>
          <p:cNvPr id="3" name="CuadroTexto 2">
            <a:extLst>
              <a:ext uri="{FF2B5EF4-FFF2-40B4-BE49-F238E27FC236}">
                <a16:creationId xmlns:a16="http://schemas.microsoft.com/office/drawing/2014/main" id="{CD24BA36-15D2-C25E-D42B-DAC67B798C92}"/>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B55ECB3B-5E89-680B-26C9-CA70A775E49D}"/>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C86972E7-F4C7-EB0F-C64D-5A0652B7E052}"/>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6" name="Rectángulo: esquinas redondeadas 1">
            <a:extLst>
              <a:ext uri="{FF2B5EF4-FFF2-40B4-BE49-F238E27FC236}">
                <a16:creationId xmlns:a16="http://schemas.microsoft.com/office/drawing/2014/main" id="{AA8B99D8-5AAB-13B7-94EE-6D2040EAA104}"/>
              </a:ext>
            </a:extLst>
          </p:cNvPr>
          <p:cNvSpPr/>
          <p:nvPr/>
        </p:nvSpPr>
        <p:spPr>
          <a:xfrm>
            <a:off x="787400" y="1104900"/>
            <a:ext cx="9867900" cy="1181100"/>
          </a:xfrm>
          <a:prstGeom prst="roundRect">
            <a:avLst>
              <a:gd name="adj" fmla="val 6515"/>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27" name="Rectángulo: esquinas redondeadas 4">
            <a:extLst>
              <a:ext uri="{FF2B5EF4-FFF2-40B4-BE49-F238E27FC236}">
                <a16:creationId xmlns:a16="http://schemas.microsoft.com/office/drawing/2014/main" id="{00CD6EDA-2A97-CA15-C8A6-E8AE4DCCFC45}"/>
              </a:ext>
            </a:extLst>
          </p:cNvPr>
          <p:cNvSpPr/>
          <p:nvPr/>
        </p:nvSpPr>
        <p:spPr>
          <a:xfrm>
            <a:off x="876300" y="1149674"/>
            <a:ext cx="9480726" cy="2558726"/>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ES" sz="2000" b="1" dirty="0">
                <a:solidFill>
                  <a:schemeClr val="tx1"/>
                </a:solidFill>
              </a:rPr>
              <a:t>Definition: Molecular </a:t>
            </a:r>
            <a:r>
              <a:rPr lang="es-ES" sz="2000" b="1" dirty="0" err="1">
                <a:solidFill>
                  <a:schemeClr val="tx1"/>
                </a:solidFill>
              </a:rPr>
              <a:t>Clock</a:t>
            </a:r>
            <a:r>
              <a:rPr lang="es-ES" sz="2000" b="1" dirty="0">
                <a:solidFill>
                  <a:schemeClr val="tx1"/>
                </a:solidFill>
              </a:rPr>
              <a:t> (</a:t>
            </a:r>
            <a:r>
              <a:rPr lang="es-ES" sz="2000" b="1" i="1" dirty="0" err="1">
                <a:solidFill>
                  <a:schemeClr val="tx1"/>
                </a:solidFill>
              </a:rPr>
              <a:t>Zuckerkandl</a:t>
            </a:r>
            <a:r>
              <a:rPr lang="es-ES" sz="2000" b="1" i="1" dirty="0">
                <a:solidFill>
                  <a:schemeClr val="tx1"/>
                </a:solidFill>
              </a:rPr>
              <a:t> &amp; Pauling, 1965</a:t>
            </a:r>
            <a:r>
              <a:rPr lang="es-ES" sz="2000" b="1" dirty="0">
                <a:solidFill>
                  <a:schemeClr val="tx1"/>
                </a:solidFill>
              </a:rPr>
              <a:t>)</a:t>
            </a:r>
          </a:p>
          <a:p>
            <a:pPr algn="just"/>
            <a:endParaRPr lang="es-ES" sz="2000" b="1" dirty="0">
              <a:solidFill>
                <a:schemeClr val="tx1"/>
              </a:solidFill>
            </a:endParaRPr>
          </a:p>
          <a:p>
            <a:pPr algn="ctr"/>
            <a:r>
              <a:rPr lang="es-ES" sz="2000" i="1" dirty="0" err="1">
                <a:solidFill>
                  <a:schemeClr val="tx1"/>
                </a:solidFill>
              </a:rPr>
              <a:t>The</a:t>
            </a:r>
            <a:r>
              <a:rPr lang="es-ES" sz="2000" i="1" dirty="0">
                <a:solidFill>
                  <a:schemeClr val="tx1"/>
                </a:solidFill>
              </a:rPr>
              <a:t> </a:t>
            </a:r>
            <a:r>
              <a:rPr lang="es-ES" sz="2000" i="1" dirty="0" err="1">
                <a:solidFill>
                  <a:schemeClr val="tx1"/>
                </a:solidFill>
              </a:rPr>
              <a:t>rate</a:t>
            </a:r>
            <a:r>
              <a:rPr lang="es-ES" sz="2000" i="1" dirty="0">
                <a:solidFill>
                  <a:schemeClr val="tx1"/>
                </a:solidFill>
              </a:rPr>
              <a:t> </a:t>
            </a:r>
            <a:r>
              <a:rPr lang="es-ES" sz="2000" i="1" dirty="0" err="1">
                <a:solidFill>
                  <a:schemeClr val="tx1"/>
                </a:solidFill>
              </a:rPr>
              <a:t>of</a:t>
            </a:r>
            <a:r>
              <a:rPr lang="es-ES" sz="2000" i="1" dirty="0">
                <a:solidFill>
                  <a:schemeClr val="tx1"/>
                </a:solidFill>
              </a:rPr>
              <a:t> </a:t>
            </a:r>
            <a:r>
              <a:rPr lang="es-ES" sz="2000" i="1" dirty="0" err="1">
                <a:solidFill>
                  <a:schemeClr val="tx1"/>
                </a:solidFill>
              </a:rPr>
              <a:t>evolution</a:t>
            </a:r>
            <a:r>
              <a:rPr lang="es-ES" sz="2000" i="1" dirty="0">
                <a:solidFill>
                  <a:schemeClr val="tx1"/>
                </a:solidFill>
              </a:rPr>
              <a:t> </a:t>
            </a:r>
            <a:r>
              <a:rPr lang="es-ES" sz="2000" i="1" dirty="0" err="1">
                <a:solidFill>
                  <a:schemeClr val="tx1"/>
                </a:solidFill>
              </a:rPr>
              <a:t>of</a:t>
            </a:r>
            <a:r>
              <a:rPr lang="es-ES" sz="2000" i="1" dirty="0">
                <a:solidFill>
                  <a:schemeClr val="tx1"/>
                </a:solidFill>
              </a:rPr>
              <a:t> a gene </a:t>
            </a:r>
            <a:r>
              <a:rPr lang="es-ES" sz="2000" i="1" dirty="0" err="1">
                <a:solidFill>
                  <a:schemeClr val="tx1"/>
                </a:solidFill>
              </a:rPr>
              <a:t>is</a:t>
            </a:r>
            <a:r>
              <a:rPr lang="es-ES" sz="2000" i="1" dirty="0">
                <a:solidFill>
                  <a:schemeClr val="tx1"/>
                </a:solidFill>
              </a:rPr>
              <a:t> </a:t>
            </a:r>
            <a:r>
              <a:rPr lang="es-ES" sz="2000" i="1" dirty="0" err="1">
                <a:solidFill>
                  <a:schemeClr val="tx1"/>
                </a:solidFill>
              </a:rPr>
              <a:t>constant</a:t>
            </a:r>
            <a:r>
              <a:rPr lang="es-ES" sz="2000" i="1" dirty="0">
                <a:solidFill>
                  <a:schemeClr val="tx1"/>
                </a:solidFill>
              </a:rPr>
              <a:t> </a:t>
            </a:r>
            <a:r>
              <a:rPr lang="es-ES" sz="2000" i="1" dirty="0" err="1">
                <a:solidFill>
                  <a:schemeClr val="tx1"/>
                </a:solidFill>
              </a:rPr>
              <a:t>over</a:t>
            </a:r>
            <a:r>
              <a:rPr lang="es-ES" sz="2000" i="1" dirty="0">
                <a:solidFill>
                  <a:schemeClr val="tx1"/>
                </a:solidFill>
              </a:rPr>
              <a:t> time</a:t>
            </a:r>
          </a:p>
          <a:p>
            <a:pPr algn="just"/>
            <a:endParaRPr lang="es-ES" sz="2000" b="1" dirty="0">
              <a:solidFill>
                <a:schemeClr val="tx1"/>
              </a:solidFill>
            </a:endParaRPr>
          </a:p>
          <a:p>
            <a:pPr algn="ctr"/>
            <a:endParaRPr lang="es-ES" sz="2000" dirty="0">
              <a:solidFill>
                <a:schemeClr val="tx1"/>
              </a:solidFill>
            </a:endParaRPr>
          </a:p>
        </p:txBody>
      </p:sp>
    </p:spTree>
    <p:extLst>
      <p:ext uri="{BB962C8B-B14F-4D97-AF65-F5344CB8AC3E}">
        <p14:creationId xmlns:p14="http://schemas.microsoft.com/office/powerpoint/2010/main" val="675351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F515A1C-B861-535D-9EA2-B1400E364D50}"/>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33AB3EE8-BECA-2FBA-FFF4-4E5704DE336B}"/>
              </a:ext>
            </a:extLst>
          </p:cNvPr>
          <p:cNvSpPr txBox="1"/>
          <p:nvPr/>
        </p:nvSpPr>
        <p:spPr>
          <a:xfrm>
            <a:off x="88774" y="219842"/>
            <a:ext cx="12103225" cy="707886"/>
          </a:xfrm>
          <a:prstGeom prst="rect">
            <a:avLst/>
          </a:prstGeom>
          <a:noFill/>
        </p:spPr>
        <p:txBody>
          <a:bodyPr wrap="square" rtlCol="0">
            <a:spAutoFit/>
          </a:bodyPr>
          <a:lstStyle/>
          <a:p>
            <a:r>
              <a:rPr lang="es-ES" sz="4000" b="1" dirty="0" err="1"/>
              <a:t>The</a:t>
            </a:r>
            <a:r>
              <a:rPr lang="es-ES" sz="4000" b="1" dirty="0"/>
              <a:t> Molecular </a:t>
            </a:r>
            <a:r>
              <a:rPr lang="es-ES" sz="4000" b="1" dirty="0" err="1"/>
              <a:t>Clock</a:t>
            </a:r>
            <a:r>
              <a:rPr lang="es-ES" sz="4000" b="1" dirty="0"/>
              <a:t> </a:t>
            </a:r>
            <a:r>
              <a:rPr lang="es-ES" sz="4000" b="1" dirty="0" err="1"/>
              <a:t>Hypothesis</a:t>
            </a:r>
            <a:endParaRPr lang="es-ES" sz="4000" b="1" dirty="0">
              <a:effectLst/>
            </a:endParaRPr>
          </a:p>
        </p:txBody>
      </p:sp>
      <p:sp>
        <p:nvSpPr>
          <p:cNvPr id="3" name="CuadroTexto 2">
            <a:extLst>
              <a:ext uri="{FF2B5EF4-FFF2-40B4-BE49-F238E27FC236}">
                <a16:creationId xmlns:a16="http://schemas.microsoft.com/office/drawing/2014/main" id="{907B5ECC-1B2A-3A35-5980-E6D138039849}"/>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3EDBD0B6-868D-2473-FE18-601CDC0B0D7D}"/>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2D138221-D561-0739-CDEB-0A0AD19AACD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6" name="Rectángulo: esquinas redondeadas 1">
            <a:extLst>
              <a:ext uri="{FF2B5EF4-FFF2-40B4-BE49-F238E27FC236}">
                <a16:creationId xmlns:a16="http://schemas.microsoft.com/office/drawing/2014/main" id="{055EA9A4-38C4-CC9F-F208-A496EF6A0BD9}"/>
              </a:ext>
            </a:extLst>
          </p:cNvPr>
          <p:cNvSpPr/>
          <p:nvPr/>
        </p:nvSpPr>
        <p:spPr>
          <a:xfrm>
            <a:off x="787400" y="1104900"/>
            <a:ext cx="9867900" cy="3657600"/>
          </a:xfrm>
          <a:prstGeom prst="roundRect">
            <a:avLst>
              <a:gd name="adj" fmla="val 249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mc:AlternateContent xmlns:mc="http://schemas.openxmlformats.org/markup-compatibility/2006" xmlns:a14="http://schemas.microsoft.com/office/drawing/2010/main">
        <mc:Choice Requires="a14">
          <p:sp>
            <p:nvSpPr>
              <p:cNvPr id="27" name="Rectángulo: esquinas redondeadas 4">
                <a:extLst>
                  <a:ext uri="{FF2B5EF4-FFF2-40B4-BE49-F238E27FC236}">
                    <a16:creationId xmlns:a16="http://schemas.microsoft.com/office/drawing/2014/main" id="{2CB3F0BC-7444-200D-53BD-B148D1CADE33}"/>
                  </a:ext>
                </a:extLst>
              </p:cNvPr>
              <p:cNvSpPr/>
              <p:nvPr/>
            </p:nvSpPr>
            <p:spPr>
              <a:xfrm>
                <a:off x="876300" y="1149674"/>
                <a:ext cx="9480726" cy="2558726"/>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ES" sz="2000" b="1" dirty="0">
                    <a:solidFill>
                      <a:schemeClr val="tx1"/>
                    </a:solidFill>
                  </a:rPr>
                  <a:t>Definition: Molecular </a:t>
                </a:r>
                <a:r>
                  <a:rPr lang="es-ES" sz="2000" b="1" dirty="0" err="1">
                    <a:solidFill>
                      <a:schemeClr val="tx1"/>
                    </a:solidFill>
                  </a:rPr>
                  <a:t>Clock</a:t>
                </a:r>
                <a:r>
                  <a:rPr lang="es-ES" sz="2000" b="1" dirty="0">
                    <a:solidFill>
                      <a:schemeClr val="tx1"/>
                    </a:solidFill>
                  </a:rPr>
                  <a:t> (</a:t>
                </a:r>
                <a:r>
                  <a:rPr lang="es-ES" sz="2000" b="1" i="1" dirty="0" err="1">
                    <a:solidFill>
                      <a:schemeClr val="tx1"/>
                    </a:solidFill>
                  </a:rPr>
                  <a:t>Zuckerkandl</a:t>
                </a:r>
                <a:r>
                  <a:rPr lang="es-ES" sz="2000" b="1" i="1" dirty="0">
                    <a:solidFill>
                      <a:schemeClr val="tx1"/>
                    </a:solidFill>
                  </a:rPr>
                  <a:t> &amp; Pauling, 1965</a:t>
                </a:r>
                <a:r>
                  <a:rPr lang="es-ES" sz="2000" b="1" dirty="0">
                    <a:solidFill>
                      <a:schemeClr val="tx1"/>
                    </a:solidFill>
                  </a:rPr>
                  <a:t>)</a:t>
                </a:r>
              </a:p>
              <a:p>
                <a:pPr algn="just"/>
                <a:endParaRPr lang="es-ES" sz="2000" b="1" dirty="0">
                  <a:solidFill>
                    <a:schemeClr val="tx1"/>
                  </a:solidFill>
                </a:endParaRPr>
              </a:p>
              <a:p>
                <a:pPr algn="ctr"/>
                <a:r>
                  <a:rPr lang="es-ES" sz="2000" i="1" dirty="0" err="1">
                    <a:solidFill>
                      <a:schemeClr val="tx1"/>
                    </a:solidFill>
                  </a:rPr>
                  <a:t>The</a:t>
                </a:r>
                <a:r>
                  <a:rPr lang="es-ES" sz="2000" i="1" dirty="0">
                    <a:solidFill>
                      <a:schemeClr val="tx1"/>
                    </a:solidFill>
                  </a:rPr>
                  <a:t> </a:t>
                </a:r>
                <a:r>
                  <a:rPr lang="es-ES" sz="2000" i="1" dirty="0" err="1">
                    <a:solidFill>
                      <a:schemeClr val="tx1"/>
                    </a:solidFill>
                  </a:rPr>
                  <a:t>rate</a:t>
                </a:r>
                <a:r>
                  <a:rPr lang="es-ES" sz="2000" i="1" dirty="0">
                    <a:solidFill>
                      <a:schemeClr val="tx1"/>
                    </a:solidFill>
                  </a:rPr>
                  <a:t> </a:t>
                </a:r>
                <a:r>
                  <a:rPr lang="es-ES" sz="2000" i="1" dirty="0" err="1">
                    <a:solidFill>
                      <a:schemeClr val="tx1"/>
                    </a:solidFill>
                  </a:rPr>
                  <a:t>of</a:t>
                </a:r>
                <a:r>
                  <a:rPr lang="es-ES" sz="2000" i="1" dirty="0">
                    <a:solidFill>
                      <a:schemeClr val="tx1"/>
                    </a:solidFill>
                  </a:rPr>
                  <a:t> </a:t>
                </a:r>
                <a:r>
                  <a:rPr lang="es-ES" sz="2000" i="1" dirty="0" err="1">
                    <a:solidFill>
                      <a:schemeClr val="tx1"/>
                    </a:solidFill>
                  </a:rPr>
                  <a:t>evolution</a:t>
                </a:r>
                <a:r>
                  <a:rPr lang="es-ES" sz="2000" i="1" dirty="0">
                    <a:solidFill>
                      <a:schemeClr val="tx1"/>
                    </a:solidFill>
                  </a:rPr>
                  <a:t> </a:t>
                </a:r>
                <a:r>
                  <a:rPr lang="es-ES" sz="2000" i="1" dirty="0" err="1">
                    <a:solidFill>
                      <a:schemeClr val="tx1"/>
                    </a:solidFill>
                  </a:rPr>
                  <a:t>of</a:t>
                </a:r>
                <a:r>
                  <a:rPr lang="es-ES" sz="2000" i="1" dirty="0">
                    <a:solidFill>
                      <a:schemeClr val="tx1"/>
                    </a:solidFill>
                  </a:rPr>
                  <a:t> a gene </a:t>
                </a:r>
                <a:r>
                  <a:rPr lang="es-ES" sz="2000" i="1" dirty="0" err="1">
                    <a:solidFill>
                      <a:schemeClr val="tx1"/>
                    </a:solidFill>
                  </a:rPr>
                  <a:t>is</a:t>
                </a:r>
                <a:r>
                  <a:rPr lang="es-ES" sz="2000" i="1" dirty="0">
                    <a:solidFill>
                      <a:schemeClr val="tx1"/>
                    </a:solidFill>
                  </a:rPr>
                  <a:t> </a:t>
                </a:r>
                <a:r>
                  <a:rPr lang="es-ES" sz="2000" i="1" dirty="0" err="1">
                    <a:solidFill>
                      <a:schemeClr val="tx1"/>
                    </a:solidFill>
                  </a:rPr>
                  <a:t>constant</a:t>
                </a:r>
                <a:r>
                  <a:rPr lang="es-ES" sz="2000" i="1" dirty="0">
                    <a:solidFill>
                      <a:schemeClr val="tx1"/>
                    </a:solidFill>
                  </a:rPr>
                  <a:t> </a:t>
                </a:r>
                <a:r>
                  <a:rPr lang="es-ES" sz="2000" i="1" dirty="0" err="1">
                    <a:solidFill>
                      <a:schemeClr val="tx1"/>
                    </a:solidFill>
                  </a:rPr>
                  <a:t>over</a:t>
                </a:r>
                <a:r>
                  <a:rPr lang="es-ES" sz="2000" i="1" dirty="0">
                    <a:solidFill>
                      <a:schemeClr val="tx1"/>
                    </a:solidFill>
                  </a:rPr>
                  <a:t> time</a:t>
                </a:r>
              </a:p>
              <a:p>
                <a:pPr algn="just"/>
                <a:endParaRPr lang="es-ES" sz="2000" b="1" dirty="0">
                  <a:solidFill>
                    <a:schemeClr val="tx1"/>
                  </a:solidFill>
                </a:endParaRPr>
              </a:p>
              <a:p>
                <a:pPr algn="just"/>
                <a:r>
                  <a:rPr lang="es-ES" sz="2000" b="1" dirty="0" err="1">
                    <a:solidFill>
                      <a:schemeClr val="tx1"/>
                    </a:solidFill>
                  </a:rPr>
                  <a:t>Definition</a:t>
                </a:r>
                <a:r>
                  <a:rPr lang="es-ES" sz="2000" b="1" dirty="0">
                    <a:solidFill>
                      <a:schemeClr val="tx1"/>
                    </a:solidFill>
                  </a:rPr>
                  <a:t>: Neutral </a:t>
                </a:r>
                <a:r>
                  <a:rPr lang="es-ES" sz="2000" b="1" dirty="0" err="1">
                    <a:solidFill>
                      <a:schemeClr val="tx1"/>
                    </a:solidFill>
                  </a:rPr>
                  <a:t>Theory</a:t>
                </a:r>
                <a:r>
                  <a:rPr lang="es-ES" sz="2000" b="1" dirty="0">
                    <a:solidFill>
                      <a:schemeClr val="tx1"/>
                    </a:solidFill>
                  </a:rPr>
                  <a:t> </a:t>
                </a:r>
                <a:r>
                  <a:rPr lang="es-ES" sz="2000" b="1" dirty="0" err="1">
                    <a:solidFill>
                      <a:schemeClr val="tx1"/>
                    </a:solidFill>
                  </a:rPr>
                  <a:t>of</a:t>
                </a:r>
                <a:r>
                  <a:rPr lang="es-ES" sz="2000" b="1" dirty="0">
                    <a:solidFill>
                      <a:schemeClr val="tx1"/>
                    </a:solidFill>
                  </a:rPr>
                  <a:t> Molecular </a:t>
                </a:r>
                <a:r>
                  <a:rPr lang="es-ES" sz="2000" b="1" dirty="0" err="1">
                    <a:solidFill>
                      <a:schemeClr val="tx1"/>
                    </a:solidFill>
                  </a:rPr>
                  <a:t>Evolution</a:t>
                </a:r>
                <a:r>
                  <a:rPr lang="es-ES" sz="2000" b="1" dirty="0">
                    <a:solidFill>
                      <a:schemeClr val="tx1"/>
                    </a:solidFill>
                  </a:rPr>
                  <a:t> (</a:t>
                </a:r>
                <a:r>
                  <a:rPr lang="es-ES" sz="2000" b="1" i="1" dirty="0">
                    <a:solidFill>
                      <a:schemeClr val="tx1"/>
                    </a:solidFill>
                  </a:rPr>
                  <a:t>Kimura, 1968</a:t>
                </a:r>
                <a:r>
                  <a:rPr lang="es-ES" sz="2000" b="1" dirty="0">
                    <a:solidFill>
                      <a:schemeClr val="tx1"/>
                    </a:solidFill>
                  </a:rPr>
                  <a:t>)</a:t>
                </a:r>
              </a:p>
              <a:p>
                <a:pPr algn="just"/>
                <a:endParaRPr lang="es-ES" sz="2000" b="1" dirty="0">
                  <a:solidFill>
                    <a:schemeClr val="tx1"/>
                  </a:solidFill>
                </a:endParaRPr>
              </a:p>
              <a:p>
                <a:pPr algn="just"/>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substitutions</a:t>
                </a:r>
                <a:r>
                  <a:rPr lang="es-ES" sz="2000" dirty="0">
                    <a:solidFill>
                      <a:schemeClr val="tx1"/>
                    </a:solidFill>
                  </a:rPr>
                  <a:t> </a:t>
                </a:r>
                <a:r>
                  <a:rPr lang="es-ES" sz="2000" dirty="0" err="1">
                    <a:solidFill>
                      <a:schemeClr val="tx1"/>
                    </a:solidFill>
                  </a:rPr>
                  <a:t>over</a:t>
                </a:r>
                <a:r>
                  <a:rPr lang="es-ES" sz="2000" dirty="0">
                    <a:solidFill>
                      <a:schemeClr val="tx1"/>
                    </a:solidFill>
                  </a:rPr>
                  <a:t> time </a:t>
                </a:r>
                <a14:m>
                  <m:oMath xmlns:m="http://schemas.openxmlformats.org/officeDocument/2006/math">
                    <m:r>
                      <a:rPr lang="es-ES" sz="2000" b="0" i="1" smtClean="0">
                        <a:solidFill>
                          <a:schemeClr val="tx1"/>
                        </a:solidFill>
                        <a:latin typeface="Cambria Math" panose="02040503050406030204" pitchFamily="18" charset="0"/>
                      </a:rPr>
                      <m:t>𝑁</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follows</a:t>
                </a:r>
                <a:r>
                  <a:rPr lang="es-ES" sz="2000" dirty="0">
                    <a:solidFill>
                      <a:schemeClr val="tx1"/>
                    </a:solidFill>
                  </a:rPr>
                  <a:t> a </a:t>
                </a:r>
                <a:r>
                  <a:rPr lang="es-ES" sz="2000" b="1" dirty="0">
                    <a:solidFill>
                      <a:schemeClr val="tx1"/>
                    </a:solidFill>
                  </a:rPr>
                  <a:t>Poisson </a:t>
                </a:r>
                <a:r>
                  <a:rPr lang="es-ES" sz="2000" b="1" dirty="0" err="1">
                    <a:solidFill>
                      <a:schemeClr val="tx1"/>
                    </a:solidFill>
                  </a:rPr>
                  <a:t>process</a:t>
                </a:r>
                <a:r>
                  <a:rPr lang="es-ES" sz="2000" dirty="0">
                    <a:solidFill>
                      <a:schemeClr val="tx1"/>
                    </a:solidFill>
                  </a:rPr>
                  <a:t> </a:t>
                </a:r>
                <a:r>
                  <a:rPr lang="es-ES" sz="2000" dirty="0" err="1">
                    <a:solidFill>
                      <a:schemeClr val="tx1"/>
                    </a:solidFill>
                  </a:rPr>
                  <a:t>with</a:t>
                </a:r>
                <a:r>
                  <a:rPr lang="es-ES" sz="2000" dirty="0">
                    <a:solidFill>
                      <a:schemeClr val="tx1"/>
                    </a:solidFill>
                  </a:rPr>
                  <a:t> </a:t>
                </a:r>
                <a:r>
                  <a:rPr lang="es-ES" sz="2000" dirty="0" err="1">
                    <a:solidFill>
                      <a:schemeClr val="tx1"/>
                    </a:solidFill>
                  </a:rPr>
                  <a:t>constant</a:t>
                </a:r>
                <a:r>
                  <a:rPr lang="es-ES" sz="2000" dirty="0">
                    <a:solidFill>
                      <a:schemeClr val="tx1"/>
                    </a:solidFill>
                  </a:rPr>
                  <a:t> </a:t>
                </a:r>
                <a:r>
                  <a:rPr lang="es-ES" sz="2000" dirty="0" err="1">
                    <a:solidFill>
                      <a:schemeClr val="tx1"/>
                    </a:solidFill>
                  </a:rPr>
                  <a:t>rate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𝜇</m:t>
                    </m:r>
                  </m:oMath>
                </a14:m>
                <a:r>
                  <a:rPr lang="el-GR" sz="2000" dirty="0">
                    <a:solidFill>
                      <a:schemeClr val="tx1"/>
                    </a:solidFill>
                  </a:rPr>
                  <a:t>, </a:t>
                </a:r>
                <a:r>
                  <a:rPr lang="es-ES" sz="2000" dirty="0" err="1">
                    <a:solidFill>
                      <a:schemeClr val="tx1"/>
                    </a:solidFill>
                  </a:rPr>
                  <a:t>such</a:t>
                </a:r>
                <a:r>
                  <a:rPr lang="es-ES" sz="2000" dirty="0">
                    <a:solidFill>
                      <a:schemeClr val="tx1"/>
                    </a:solidFill>
                  </a:rPr>
                  <a:t> </a:t>
                </a:r>
                <a:r>
                  <a:rPr lang="es-ES" sz="2000" dirty="0" err="1">
                    <a:solidFill>
                      <a:schemeClr val="tx1"/>
                    </a:solidFill>
                  </a:rPr>
                  <a:t>that</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probability</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observing</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𝑘</m:t>
                    </m:r>
                  </m:oMath>
                </a14:m>
                <a:r>
                  <a:rPr lang="es-ES" sz="2000" dirty="0">
                    <a:solidFill>
                      <a:schemeClr val="tx1"/>
                    </a:solidFill>
                  </a:rPr>
                  <a:t> </a:t>
                </a:r>
                <a:r>
                  <a:rPr lang="es-ES" sz="2000" dirty="0" err="1">
                    <a:solidFill>
                      <a:schemeClr val="tx1"/>
                    </a:solidFill>
                  </a:rPr>
                  <a:t>mutations</a:t>
                </a:r>
                <a:r>
                  <a:rPr lang="es-ES" sz="2000" dirty="0">
                    <a:solidFill>
                      <a:schemeClr val="tx1"/>
                    </a:solidFill>
                  </a:rPr>
                  <a:t> in time </a:t>
                </a:r>
                <a14:m>
                  <m:oMath xmlns:m="http://schemas.openxmlformats.org/officeDocument/2006/math">
                    <m:r>
                      <a:rPr lang="es-ES" sz="2000" b="0" i="1" smtClean="0">
                        <a:solidFill>
                          <a:schemeClr val="tx1"/>
                        </a:solidFill>
                        <a:latin typeface="Cambria Math" panose="02040503050406030204" pitchFamily="18" charset="0"/>
                      </a:rPr>
                      <m:t>𝑡</m:t>
                    </m:r>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given</a:t>
                </a:r>
                <a:r>
                  <a:rPr lang="es-ES" sz="2000" dirty="0">
                    <a:solidFill>
                      <a:schemeClr val="tx1"/>
                    </a:solidFill>
                  </a:rPr>
                  <a:t> </a:t>
                </a:r>
                <a:r>
                  <a:rPr lang="es-ES" sz="2000" dirty="0" err="1">
                    <a:solidFill>
                      <a:schemeClr val="tx1"/>
                    </a:solidFill>
                  </a:rPr>
                  <a:t>by</a:t>
                </a:r>
                <a:endParaRPr lang="es-ES" sz="2000" dirty="0">
                  <a:solidFill>
                    <a:schemeClr val="tx1"/>
                  </a:solidFill>
                </a:endParaRPr>
              </a:p>
              <a:p>
                <a:pPr algn="just"/>
                <a:endParaRPr lang="es-ES" sz="2000" dirty="0">
                  <a:solidFill>
                    <a:schemeClr val="tx1"/>
                  </a:solidFill>
                </a:endParaRPr>
              </a:p>
              <a:p>
                <a:pPr algn="ctr"/>
                <a14:m>
                  <m:oMathPara xmlns:m="http://schemas.openxmlformats.org/officeDocument/2006/math">
                    <m:oMathParaPr>
                      <m:jc m:val="centerGroup"/>
                    </m:oMathParaPr>
                    <m:oMath xmlns:m="http://schemas.openxmlformats.org/officeDocument/2006/math">
                      <m:r>
                        <a:rPr lang="es-ES" sz="2000" b="0" i="1" smtClean="0">
                          <a:solidFill>
                            <a:schemeClr val="tx1"/>
                          </a:solidFill>
                          <a:latin typeface="Cambria Math" panose="02040503050406030204" pitchFamily="18" charset="0"/>
                        </a:rPr>
                        <m:t>𝑃</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𝑁</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𝑘</m:t>
                          </m:r>
                        </m:e>
                      </m:d>
                      <m:r>
                        <a:rPr lang="es-ES" sz="2000" b="0" i="1" smtClean="0">
                          <a:solidFill>
                            <a:schemeClr val="tx1"/>
                          </a:solidFill>
                          <a:latin typeface="Cambria Math" panose="02040503050406030204" pitchFamily="18" charset="0"/>
                        </a:rPr>
                        <m:t>=</m:t>
                      </m:r>
                      <m:f>
                        <m:fPr>
                          <m:ctrlPr>
                            <a:rPr lang="es-ES" sz="2000" b="0" i="1" smtClean="0">
                              <a:solidFill>
                                <a:schemeClr val="tx1"/>
                              </a:solidFill>
                              <a:latin typeface="Cambria Math" panose="02040503050406030204" pitchFamily="18" charset="0"/>
                            </a:rPr>
                          </m:ctrlPr>
                        </m:fPr>
                        <m:num>
                          <m:sSup>
                            <m:sSupPr>
                              <m:ctrlPr>
                                <a:rPr lang="es-ES" sz="2000" b="0" i="1" smtClean="0">
                                  <a:solidFill>
                                    <a:schemeClr val="tx1"/>
                                  </a:solidFill>
                                  <a:latin typeface="Cambria Math" panose="02040503050406030204" pitchFamily="18" charset="0"/>
                                </a:rPr>
                              </m:ctrlPr>
                            </m:sSupPr>
                            <m:e>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𝜇</m:t>
                                  </m:r>
                                  <m:r>
                                    <a:rPr lang="es-ES" sz="2000" b="0" i="1" smtClean="0">
                                      <a:solidFill>
                                        <a:schemeClr val="tx1"/>
                                      </a:solidFill>
                                      <a:latin typeface="Cambria Math" panose="02040503050406030204" pitchFamily="18" charset="0"/>
                                    </a:rPr>
                                    <m:t>𝑡</m:t>
                                  </m:r>
                                </m:e>
                              </m:d>
                            </m:e>
                            <m:sup>
                              <m:r>
                                <a:rPr lang="es-ES" sz="2000" b="0" i="1" smtClean="0">
                                  <a:solidFill>
                                    <a:schemeClr val="tx1"/>
                                  </a:solidFill>
                                  <a:latin typeface="Cambria Math" panose="02040503050406030204" pitchFamily="18" charset="0"/>
                                </a:rPr>
                                <m:t>𝑘</m:t>
                              </m:r>
                            </m:sup>
                          </m:sSup>
                          <m:sSup>
                            <m:sSupPr>
                              <m:ctrlPr>
                                <a:rPr lang="es-ES" sz="2000" b="0" i="1" smtClean="0">
                                  <a:solidFill>
                                    <a:schemeClr val="tx1"/>
                                  </a:solidFill>
                                  <a:latin typeface="Cambria Math" panose="02040503050406030204" pitchFamily="18" charset="0"/>
                                </a:rPr>
                              </m:ctrlPr>
                            </m:sSupPr>
                            <m:e>
                              <m:r>
                                <a:rPr lang="es-ES" sz="2000" b="0" i="1" smtClean="0">
                                  <a:solidFill>
                                    <a:schemeClr val="tx1"/>
                                  </a:solidFill>
                                  <a:latin typeface="Cambria Math" panose="02040503050406030204" pitchFamily="18" charset="0"/>
                                </a:rPr>
                                <m:t>𝑒</m:t>
                              </m:r>
                            </m:e>
                            <m:sup>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𝜇</m:t>
                              </m:r>
                              <m:r>
                                <a:rPr lang="es-ES" sz="2000" b="0" i="1" smtClean="0">
                                  <a:solidFill>
                                    <a:schemeClr val="tx1"/>
                                  </a:solidFill>
                                  <a:latin typeface="Cambria Math" panose="02040503050406030204" pitchFamily="18" charset="0"/>
                                </a:rPr>
                                <m:t>𝑡</m:t>
                              </m:r>
                            </m:sup>
                          </m:sSup>
                        </m:num>
                        <m:den>
                          <m:r>
                            <a:rPr lang="es-ES" sz="2000" b="0" i="1" smtClean="0">
                              <a:solidFill>
                                <a:schemeClr val="tx1"/>
                              </a:solidFill>
                              <a:latin typeface="Cambria Math" panose="02040503050406030204" pitchFamily="18" charset="0"/>
                            </a:rPr>
                            <m:t>𝑘</m:t>
                          </m:r>
                          <m:r>
                            <a:rPr lang="es-ES" sz="2000" b="0" i="1" smtClean="0">
                              <a:solidFill>
                                <a:schemeClr val="tx1"/>
                              </a:solidFill>
                              <a:latin typeface="Cambria Math" panose="02040503050406030204" pitchFamily="18" charset="0"/>
                            </a:rPr>
                            <m:t>!</m:t>
                          </m:r>
                        </m:den>
                      </m:f>
                      <m:r>
                        <a:rPr lang="es-ES" sz="2000" b="0" i="1" smtClean="0">
                          <a:solidFill>
                            <a:schemeClr val="tx1"/>
                          </a:solidFill>
                          <a:latin typeface="Cambria Math" panose="02040503050406030204" pitchFamily="18" charset="0"/>
                        </a:rPr>
                        <m:t>,  </m:t>
                      </m:r>
                      <m:r>
                        <a:rPr lang="es-ES" sz="2000" b="0" i="1" smtClean="0">
                          <a:solidFill>
                            <a:schemeClr val="tx1"/>
                          </a:solidFill>
                          <a:latin typeface="Cambria Math" panose="02040503050406030204" pitchFamily="18" charset="0"/>
                        </a:rPr>
                        <m:t>𝑘</m:t>
                      </m:r>
                      <m:r>
                        <a:rPr lang="es-ES" sz="2000" b="0" i="1" smtClean="0">
                          <a:solidFill>
                            <a:schemeClr val="tx1"/>
                          </a:solidFill>
                          <a:latin typeface="Cambria Math" panose="02040503050406030204" pitchFamily="18" charset="0"/>
                        </a:rPr>
                        <m:t>=0, 1, 2, …</m:t>
                      </m:r>
                    </m:oMath>
                  </m:oMathPara>
                </a14:m>
                <a:endParaRPr lang="es-ES" sz="2000" dirty="0">
                  <a:solidFill>
                    <a:schemeClr val="tx1"/>
                  </a:solidFill>
                </a:endParaRPr>
              </a:p>
              <a:p>
                <a:pPr algn="ctr"/>
                <a:endParaRPr lang="es-ES" sz="2000" dirty="0">
                  <a:solidFill>
                    <a:schemeClr val="tx1"/>
                  </a:solidFill>
                </a:endParaRPr>
              </a:p>
            </p:txBody>
          </p:sp>
        </mc:Choice>
        <mc:Fallback xmlns="">
          <p:sp>
            <p:nvSpPr>
              <p:cNvPr id="27" name="Rectángulo: esquinas redondeadas 4">
                <a:extLst>
                  <a:ext uri="{FF2B5EF4-FFF2-40B4-BE49-F238E27FC236}">
                    <a16:creationId xmlns:a16="http://schemas.microsoft.com/office/drawing/2014/main" id="{2CB3F0BC-7444-200D-53BD-B148D1CADE33}"/>
                  </a:ext>
                </a:extLst>
              </p:cNvPr>
              <p:cNvSpPr>
                <a:spLocks noRot="1" noChangeAspect="1" noMove="1" noResize="1" noEditPoints="1" noAdjustHandles="1" noChangeArrowheads="1" noChangeShapeType="1" noTextEdit="1"/>
              </p:cNvSpPr>
              <p:nvPr/>
            </p:nvSpPr>
            <p:spPr>
              <a:xfrm>
                <a:off x="876300" y="1149674"/>
                <a:ext cx="9480726" cy="2558726"/>
              </a:xfrm>
              <a:prstGeom prst="roundRect">
                <a:avLst>
                  <a:gd name="adj" fmla="val 5164"/>
                </a:avLst>
              </a:prstGeom>
              <a:blipFill>
                <a:blip r:embed="rId4"/>
                <a:stretch>
                  <a:fillRect l="-268" r="-268" b="-38119"/>
                </a:stretch>
              </a:blipFill>
              <a:ln>
                <a:noFill/>
              </a:ln>
            </p:spPr>
            <p:txBody>
              <a:bodyPr/>
              <a:lstStyle/>
              <a:p>
                <a:r>
                  <a:rPr lang="es-ES">
                    <a:noFill/>
                  </a:rPr>
                  <a:t> </a:t>
                </a:r>
              </a:p>
            </p:txBody>
          </p:sp>
        </mc:Fallback>
      </mc:AlternateContent>
    </p:spTree>
    <p:extLst>
      <p:ext uri="{BB962C8B-B14F-4D97-AF65-F5344CB8AC3E}">
        <p14:creationId xmlns:p14="http://schemas.microsoft.com/office/powerpoint/2010/main" val="17077285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84F5977-78FB-1D4D-755A-8AEA6E8F9C5F}"/>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0E71AEA3-7E17-43BF-75B8-F4C2B682AE84}"/>
              </a:ext>
            </a:extLst>
          </p:cNvPr>
          <p:cNvSpPr txBox="1"/>
          <p:nvPr/>
        </p:nvSpPr>
        <p:spPr>
          <a:xfrm>
            <a:off x="88774" y="219842"/>
            <a:ext cx="12103225" cy="707886"/>
          </a:xfrm>
          <a:prstGeom prst="rect">
            <a:avLst/>
          </a:prstGeom>
          <a:noFill/>
        </p:spPr>
        <p:txBody>
          <a:bodyPr wrap="square" rtlCol="0">
            <a:spAutoFit/>
          </a:bodyPr>
          <a:lstStyle/>
          <a:p>
            <a:r>
              <a:rPr lang="es-ES" sz="4000" b="1" dirty="0" err="1"/>
              <a:t>Index</a:t>
            </a:r>
            <a:endParaRPr lang="es-ES" sz="3000" b="1" dirty="0">
              <a:effectLst/>
            </a:endParaRPr>
          </a:p>
        </p:txBody>
      </p:sp>
      <p:sp>
        <p:nvSpPr>
          <p:cNvPr id="3" name="CuadroTexto 2">
            <a:extLst>
              <a:ext uri="{FF2B5EF4-FFF2-40B4-BE49-F238E27FC236}">
                <a16:creationId xmlns:a16="http://schemas.microsoft.com/office/drawing/2014/main" id="{97FCE770-FDC2-A82A-891C-EE40D893549B}"/>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C1ADC0C6-FBFD-E39E-6D0E-0094D5CCFFE8}"/>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0505E56A-D03B-527F-B7CF-3655E4759272}"/>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7" name="Rectángulo: esquinas redondeadas 4">
            <a:extLst>
              <a:ext uri="{FF2B5EF4-FFF2-40B4-BE49-F238E27FC236}">
                <a16:creationId xmlns:a16="http://schemas.microsoft.com/office/drawing/2014/main" id="{638D5729-F05C-3482-007D-E2B073443C3C}"/>
              </a:ext>
            </a:extLst>
          </p:cNvPr>
          <p:cNvSpPr/>
          <p:nvPr/>
        </p:nvSpPr>
        <p:spPr>
          <a:xfrm>
            <a:off x="493009" y="1121664"/>
            <a:ext cx="10662672" cy="5337647"/>
          </a:xfrm>
          <a:prstGeom prst="roundRect">
            <a:avLst>
              <a:gd name="adj" fmla="val 5164"/>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000" noProof="0" dirty="0">
              <a:solidFill>
                <a:schemeClr val="tx1"/>
              </a:solidFill>
            </a:endParaRPr>
          </a:p>
          <a:p>
            <a:pPr marL="342900" indent="-342900" algn="just">
              <a:lnSpc>
                <a:spcPts val="3500"/>
              </a:lnSpc>
              <a:buFont typeface="Wingdings" pitchFamily="2" charset="2"/>
              <a:buChar char="v"/>
            </a:pPr>
            <a:r>
              <a:rPr lang="en-US" sz="2500" b="1" noProof="0" dirty="0">
                <a:solidFill>
                  <a:schemeClr val="tx1"/>
                </a:solidFill>
              </a:rPr>
              <a:t>Introduction </a:t>
            </a:r>
            <a:r>
              <a:rPr lang="en-US" sz="2500" noProof="0" dirty="0">
                <a:solidFill>
                  <a:schemeClr val="tx1"/>
                </a:solidFill>
              </a:rPr>
              <a:t>(Chapter 1)</a:t>
            </a:r>
          </a:p>
          <a:p>
            <a:pPr marL="342900" indent="-342900" algn="just">
              <a:lnSpc>
                <a:spcPts val="3500"/>
              </a:lnSpc>
              <a:buFont typeface="Wingdings" pitchFamily="2" charset="2"/>
              <a:buChar char="v"/>
            </a:pPr>
            <a:r>
              <a:rPr lang="en-US" sz="2500" b="1" noProof="0" dirty="0">
                <a:solidFill>
                  <a:schemeClr val="tx1"/>
                </a:solidFill>
              </a:rPr>
              <a:t>Objectives </a:t>
            </a:r>
            <a:r>
              <a:rPr lang="en-US" sz="2500" dirty="0">
                <a:solidFill>
                  <a:schemeClr val="tx1"/>
                </a:solidFill>
              </a:rPr>
              <a:t>(Chapter 2)</a:t>
            </a:r>
            <a:endParaRPr lang="en-US" sz="2500" b="1" noProof="0" dirty="0">
              <a:solidFill>
                <a:schemeClr val="tx1"/>
              </a:solidFill>
            </a:endParaRPr>
          </a:p>
          <a:p>
            <a:pPr marL="342900" indent="-342900" algn="just">
              <a:lnSpc>
                <a:spcPts val="3500"/>
              </a:lnSpc>
              <a:buFont typeface="Wingdings" pitchFamily="2" charset="2"/>
              <a:buChar char="v"/>
            </a:pPr>
            <a:r>
              <a:rPr lang="en-US" sz="2500" b="1" noProof="0" dirty="0">
                <a:solidFill>
                  <a:schemeClr val="tx1"/>
                </a:solidFill>
              </a:rPr>
              <a:t>Chapter 3: </a:t>
            </a:r>
            <a:r>
              <a:rPr lang="en-US" sz="2500" noProof="0" dirty="0">
                <a:solidFill>
                  <a:schemeClr val="tx1"/>
                </a:solidFill>
              </a:rPr>
              <a:t>A variant-dependent molecular clock with anomalous diffusion models SARS-CoV-2 evolution in humans</a:t>
            </a:r>
          </a:p>
          <a:p>
            <a:pPr marL="342900" indent="-342900" algn="just">
              <a:lnSpc>
                <a:spcPts val="3500"/>
              </a:lnSpc>
              <a:buFont typeface="Wingdings" pitchFamily="2" charset="2"/>
              <a:buChar char="v"/>
            </a:pPr>
            <a:r>
              <a:rPr lang="en-US" sz="2500" b="1" noProof="0" dirty="0">
                <a:solidFill>
                  <a:schemeClr val="tx1"/>
                </a:solidFill>
              </a:rPr>
              <a:t>Chapter 4: </a:t>
            </a:r>
            <a:r>
              <a:rPr lang="en-US" sz="2500" noProof="0" dirty="0" err="1">
                <a:solidFill>
                  <a:schemeClr val="tx1"/>
                </a:solidFill>
              </a:rPr>
              <a:t>PyEvoMotion</a:t>
            </a:r>
            <a:r>
              <a:rPr lang="en-US" sz="2500" noProof="0" dirty="0">
                <a:solidFill>
                  <a:schemeClr val="tx1"/>
                </a:solidFill>
              </a:rPr>
              <a:t>: a software to perform the temporal statistical analysis of genome evolution</a:t>
            </a:r>
          </a:p>
          <a:p>
            <a:pPr marL="342900" indent="-342900" algn="just">
              <a:lnSpc>
                <a:spcPts val="3500"/>
              </a:lnSpc>
              <a:buFont typeface="Wingdings" pitchFamily="2" charset="2"/>
              <a:buChar char="v"/>
            </a:pPr>
            <a:r>
              <a:rPr lang="en-US" sz="2500" b="1" dirty="0">
                <a:solidFill>
                  <a:schemeClr val="tx1"/>
                </a:solidFill>
              </a:rPr>
              <a:t>Chapter 5: </a:t>
            </a:r>
            <a:r>
              <a:rPr lang="en-US" sz="2500" dirty="0">
                <a:solidFill>
                  <a:schemeClr val="tx1"/>
                </a:solidFill>
              </a:rPr>
              <a:t>Deciphering microscopic drivers of viral genome-scale molecular clock dynamics</a:t>
            </a:r>
          </a:p>
          <a:p>
            <a:pPr marL="342900" indent="-342900" algn="just">
              <a:lnSpc>
                <a:spcPts val="3500"/>
              </a:lnSpc>
              <a:buFont typeface="Wingdings" pitchFamily="2" charset="2"/>
              <a:buChar char="v"/>
            </a:pPr>
            <a:r>
              <a:rPr lang="en-US" sz="2500" b="1" noProof="0" dirty="0">
                <a:solidFill>
                  <a:schemeClr val="tx1"/>
                </a:solidFill>
              </a:rPr>
              <a:t>General Discussion</a:t>
            </a:r>
          </a:p>
          <a:p>
            <a:pPr marL="342900" indent="-342900" algn="just">
              <a:lnSpc>
                <a:spcPts val="3500"/>
              </a:lnSpc>
              <a:buFont typeface="Wingdings" pitchFamily="2" charset="2"/>
              <a:buChar char="v"/>
            </a:pPr>
            <a:r>
              <a:rPr lang="en-US" sz="2500" b="1" dirty="0">
                <a:solidFill>
                  <a:schemeClr val="tx1"/>
                </a:solidFill>
              </a:rPr>
              <a:t>Conclusions</a:t>
            </a:r>
            <a:endParaRPr lang="en-US" sz="2500" b="1" noProof="0" dirty="0">
              <a:solidFill>
                <a:schemeClr val="tx1"/>
              </a:solidFill>
            </a:endParaRPr>
          </a:p>
          <a:p>
            <a:pPr marL="342900" indent="-342900" algn="just">
              <a:buFont typeface="Wingdings" pitchFamily="2" charset="2"/>
              <a:buChar char="v"/>
            </a:pPr>
            <a:endParaRPr lang="es-ES" sz="2500" b="1" dirty="0">
              <a:solidFill>
                <a:schemeClr val="tx1"/>
              </a:solidFill>
            </a:endParaRPr>
          </a:p>
        </p:txBody>
      </p:sp>
    </p:spTree>
    <p:extLst>
      <p:ext uri="{BB962C8B-B14F-4D97-AF65-F5344CB8AC3E}">
        <p14:creationId xmlns:p14="http://schemas.microsoft.com/office/powerpoint/2010/main" val="28616600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C4368BC-40D7-78BE-AEE7-CC8646A47B3B}"/>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B2EF9527-5E9C-FFB9-8640-19D387D157B3}"/>
              </a:ext>
            </a:extLst>
          </p:cNvPr>
          <p:cNvSpPr txBox="1"/>
          <p:nvPr/>
        </p:nvSpPr>
        <p:spPr>
          <a:xfrm>
            <a:off x="88774" y="219842"/>
            <a:ext cx="12103225" cy="707886"/>
          </a:xfrm>
          <a:prstGeom prst="rect">
            <a:avLst/>
          </a:prstGeom>
          <a:noFill/>
        </p:spPr>
        <p:txBody>
          <a:bodyPr wrap="square" rtlCol="0">
            <a:spAutoFit/>
          </a:bodyPr>
          <a:lstStyle/>
          <a:p>
            <a:r>
              <a:rPr lang="es-ES" sz="4000" b="1" dirty="0" err="1"/>
              <a:t>The</a:t>
            </a:r>
            <a:r>
              <a:rPr lang="es-ES" sz="4000" b="1" dirty="0"/>
              <a:t> Molecular </a:t>
            </a:r>
            <a:r>
              <a:rPr lang="es-ES" sz="4000" b="1" dirty="0" err="1"/>
              <a:t>Clock</a:t>
            </a:r>
            <a:r>
              <a:rPr lang="es-ES" sz="4000" b="1" dirty="0"/>
              <a:t> </a:t>
            </a:r>
            <a:r>
              <a:rPr lang="es-ES" sz="4000" b="1" dirty="0" err="1"/>
              <a:t>Hypothesis</a:t>
            </a:r>
            <a:endParaRPr lang="es-ES" sz="4000" b="1" dirty="0">
              <a:effectLst/>
            </a:endParaRPr>
          </a:p>
        </p:txBody>
      </p:sp>
      <p:sp>
        <p:nvSpPr>
          <p:cNvPr id="3" name="CuadroTexto 2">
            <a:extLst>
              <a:ext uri="{FF2B5EF4-FFF2-40B4-BE49-F238E27FC236}">
                <a16:creationId xmlns:a16="http://schemas.microsoft.com/office/drawing/2014/main" id="{72CA9E98-C252-27C8-27A1-AD7897C67B1E}"/>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9BE0927D-0BB9-208D-4A91-0ADF03032AE6}"/>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887C597F-6964-811F-BC14-CCCD50C153FB}"/>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6" name="Rectángulo: esquinas redondeadas 1">
            <a:extLst>
              <a:ext uri="{FF2B5EF4-FFF2-40B4-BE49-F238E27FC236}">
                <a16:creationId xmlns:a16="http://schemas.microsoft.com/office/drawing/2014/main" id="{9C774B63-D2F4-B522-C924-B6873EA5F738}"/>
              </a:ext>
            </a:extLst>
          </p:cNvPr>
          <p:cNvSpPr/>
          <p:nvPr/>
        </p:nvSpPr>
        <p:spPr>
          <a:xfrm>
            <a:off x="787400" y="1104900"/>
            <a:ext cx="9867900" cy="4254500"/>
          </a:xfrm>
          <a:prstGeom prst="roundRect">
            <a:avLst>
              <a:gd name="adj" fmla="val 145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mc:AlternateContent xmlns:mc="http://schemas.openxmlformats.org/markup-compatibility/2006" xmlns:a14="http://schemas.microsoft.com/office/drawing/2010/main">
        <mc:Choice Requires="a14">
          <p:sp>
            <p:nvSpPr>
              <p:cNvPr id="27" name="Rectángulo: esquinas redondeadas 4">
                <a:extLst>
                  <a:ext uri="{FF2B5EF4-FFF2-40B4-BE49-F238E27FC236}">
                    <a16:creationId xmlns:a16="http://schemas.microsoft.com/office/drawing/2014/main" id="{9BEF1C33-062B-AF86-4AD5-643C3A6C966E}"/>
                  </a:ext>
                </a:extLst>
              </p:cNvPr>
              <p:cNvSpPr/>
              <p:nvPr/>
            </p:nvSpPr>
            <p:spPr>
              <a:xfrm>
                <a:off x="876300" y="1149674"/>
                <a:ext cx="9480726" cy="2558726"/>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ES" sz="2000" b="1" dirty="0">
                    <a:solidFill>
                      <a:schemeClr val="tx1"/>
                    </a:solidFill>
                  </a:rPr>
                  <a:t>Definition: Molecular </a:t>
                </a:r>
                <a:r>
                  <a:rPr lang="es-ES" sz="2000" b="1" dirty="0" err="1">
                    <a:solidFill>
                      <a:schemeClr val="tx1"/>
                    </a:solidFill>
                  </a:rPr>
                  <a:t>Clock</a:t>
                </a:r>
                <a:r>
                  <a:rPr lang="es-ES" sz="2000" b="1" dirty="0">
                    <a:solidFill>
                      <a:schemeClr val="tx1"/>
                    </a:solidFill>
                  </a:rPr>
                  <a:t> (</a:t>
                </a:r>
                <a:r>
                  <a:rPr lang="es-ES" sz="2000" b="1" i="1" dirty="0" err="1">
                    <a:solidFill>
                      <a:schemeClr val="tx1"/>
                    </a:solidFill>
                  </a:rPr>
                  <a:t>Zuckerkandl</a:t>
                </a:r>
                <a:r>
                  <a:rPr lang="es-ES" sz="2000" b="1" i="1" dirty="0">
                    <a:solidFill>
                      <a:schemeClr val="tx1"/>
                    </a:solidFill>
                  </a:rPr>
                  <a:t> &amp; Pauling, 1965</a:t>
                </a:r>
                <a:r>
                  <a:rPr lang="es-ES" sz="2000" b="1" dirty="0">
                    <a:solidFill>
                      <a:schemeClr val="tx1"/>
                    </a:solidFill>
                  </a:rPr>
                  <a:t>)</a:t>
                </a:r>
              </a:p>
              <a:p>
                <a:pPr algn="just"/>
                <a:endParaRPr lang="es-ES" sz="2000" b="1" dirty="0">
                  <a:solidFill>
                    <a:schemeClr val="tx1"/>
                  </a:solidFill>
                </a:endParaRPr>
              </a:p>
              <a:p>
                <a:pPr algn="ctr"/>
                <a:r>
                  <a:rPr lang="es-ES" sz="2000" i="1" dirty="0" err="1">
                    <a:solidFill>
                      <a:schemeClr val="tx1"/>
                    </a:solidFill>
                  </a:rPr>
                  <a:t>The</a:t>
                </a:r>
                <a:r>
                  <a:rPr lang="es-ES" sz="2000" i="1" dirty="0">
                    <a:solidFill>
                      <a:schemeClr val="tx1"/>
                    </a:solidFill>
                  </a:rPr>
                  <a:t> </a:t>
                </a:r>
                <a:r>
                  <a:rPr lang="es-ES" sz="2000" i="1" dirty="0" err="1">
                    <a:solidFill>
                      <a:schemeClr val="tx1"/>
                    </a:solidFill>
                  </a:rPr>
                  <a:t>rate</a:t>
                </a:r>
                <a:r>
                  <a:rPr lang="es-ES" sz="2000" i="1" dirty="0">
                    <a:solidFill>
                      <a:schemeClr val="tx1"/>
                    </a:solidFill>
                  </a:rPr>
                  <a:t> </a:t>
                </a:r>
                <a:r>
                  <a:rPr lang="es-ES" sz="2000" i="1" dirty="0" err="1">
                    <a:solidFill>
                      <a:schemeClr val="tx1"/>
                    </a:solidFill>
                  </a:rPr>
                  <a:t>of</a:t>
                </a:r>
                <a:r>
                  <a:rPr lang="es-ES" sz="2000" i="1" dirty="0">
                    <a:solidFill>
                      <a:schemeClr val="tx1"/>
                    </a:solidFill>
                  </a:rPr>
                  <a:t> </a:t>
                </a:r>
                <a:r>
                  <a:rPr lang="es-ES" sz="2000" i="1" dirty="0" err="1">
                    <a:solidFill>
                      <a:schemeClr val="tx1"/>
                    </a:solidFill>
                  </a:rPr>
                  <a:t>evolution</a:t>
                </a:r>
                <a:r>
                  <a:rPr lang="es-ES" sz="2000" i="1" dirty="0">
                    <a:solidFill>
                      <a:schemeClr val="tx1"/>
                    </a:solidFill>
                  </a:rPr>
                  <a:t> </a:t>
                </a:r>
                <a:r>
                  <a:rPr lang="es-ES" sz="2000" i="1" dirty="0" err="1">
                    <a:solidFill>
                      <a:schemeClr val="tx1"/>
                    </a:solidFill>
                  </a:rPr>
                  <a:t>of</a:t>
                </a:r>
                <a:r>
                  <a:rPr lang="es-ES" sz="2000" i="1" dirty="0">
                    <a:solidFill>
                      <a:schemeClr val="tx1"/>
                    </a:solidFill>
                  </a:rPr>
                  <a:t> a gene </a:t>
                </a:r>
                <a:r>
                  <a:rPr lang="es-ES" sz="2000" i="1" dirty="0" err="1">
                    <a:solidFill>
                      <a:schemeClr val="tx1"/>
                    </a:solidFill>
                  </a:rPr>
                  <a:t>is</a:t>
                </a:r>
                <a:r>
                  <a:rPr lang="es-ES" sz="2000" i="1" dirty="0">
                    <a:solidFill>
                      <a:schemeClr val="tx1"/>
                    </a:solidFill>
                  </a:rPr>
                  <a:t> </a:t>
                </a:r>
                <a:r>
                  <a:rPr lang="es-ES" sz="2000" i="1" dirty="0" err="1">
                    <a:solidFill>
                      <a:schemeClr val="tx1"/>
                    </a:solidFill>
                  </a:rPr>
                  <a:t>constant</a:t>
                </a:r>
                <a:r>
                  <a:rPr lang="es-ES" sz="2000" i="1" dirty="0">
                    <a:solidFill>
                      <a:schemeClr val="tx1"/>
                    </a:solidFill>
                  </a:rPr>
                  <a:t> </a:t>
                </a:r>
                <a:r>
                  <a:rPr lang="es-ES" sz="2000" i="1" dirty="0" err="1">
                    <a:solidFill>
                      <a:schemeClr val="tx1"/>
                    </a:solidFill>
                  </a:rPr>
                  <a:t>over</a:t>
                </a:r>
                <a:r>
                  <a:rPr lang="es-ES" sz="2000" i="1" dirty="0">
                    <a:solidFill>
                      <a:schemeClr val="tx1"/>
                    </a:solidFill>
                  </a:rPr>
                  <a:t> time</a:t>
                </a:r>
              </a:p>
              <a:p>
                <a:pPr algn="just"/>
                <a:endParaRPr lang="es-ES" sz="2000" b="1" dirty="0">
                  <a:solidFill>
                    <a:schemeClr val="tx1"/>
                  </a:solidFill>
                </a:endParaRPr>
              </a:p>
              <a:p>
                <a:pPr algn="just"/>
                <a:r>
                  <a:rPr lang="es-ES" sz="2000" b="1" dirty="0" err="1">
                    <a:solidFill>
                      <a:schemeClr val="tx1"/>
                    </a:solidFill>
                  </a:rPr>
                  <a:t>Definition</a:t>
                </a:r>
                <a:r>
                  <a:rPr lang="es-ES" sz="2000" b="1" dirty="0">
                    <a:solidFill>
                      <a:schemeClr val="tx1"/>
                    </a:solidFill>
                  </a:rPr>
                  <a:t>: Neutral </a:t>
                </a:r>
                <a:r>
                  <a:rPr lang="es-ES" sz="2000" b="1" dirty="0" err="1">
                    <a:solidFill>
                      <a:schemeClr val="tx1"/>
                    </a:solidFill>
                  </a:rPr>
                  <a:t>Theory</a:t>
                </a:r>
                <a:r>
                  <a:rPr lang="es-ES" sz="2000" b="1" dirty="0">
                    <a:solidFill>
                      <a:schemeClr val="tx1"/>
                    </a:solidFill>
                  </a:rPr>
                  <a:t> </a:t>
                </a:r>
                <a:r>
                  <a:rPr lang="es-ES" sz="2000" b="1" dirty="0" err="1">
                    <a:solidFill>
                      <a:schemeClr val="tx1"/>
                    </a:solidFill>
                  </a:rPr>
                  <a:t>of</a:t>
                </a:r>
                <a:r>
                  <a:rPr lang="es-ES" sz="2000" b="1" dirty="0">
                    <a:solidFill>
                      <a:schemeClr val="tx1"/>
                    </a:solidFill>
                  </a:rPr>
                  <a:t> Molecular </a:t>
                </a:r>
                <a:r>
                  <a:rPr lang="es-ES" sz="2000" b="1" dirty="0" err="1">
                    <a:solidFill>
                      <a:schemeClr val="tx1"/>
                    </a:solidFill>
                  </a:rPr>
                  <a:t>Evolution</a:t>
                </a:r>
                <a:r>
                  <a:rPr lang="es-ES" sz="2000" b="1" dirty="0">
                    <a:solidFill>
                      <a:schemeClr val="tx1"/>
                    </a:solidFill>
                  </a:rPr>
                  <a:t> (</a:t>
                </a:r>
                <a:r>
                  <a:rPr lang="es-ES" sz="2000" b="1" i="1" dirty="0">
                    <a:solidFill>
                      <a:schemeClr val="tx1"/>
                    </a:solidFill>
                  </a:rPr>
                  <a:t>Kimura, 1968</a:t>
                </a:r>
                <a:r>
                  <a:rPr lang="es-ES" sz="2000" b="1" dirty="0">
                    <a:solidFill>
                      <a:schemeClr val="tx1"/>
                    </a:solidFill>
                  </a:rPr>
                  <a:t>)</a:t>
                </a:r>
              </a:p>
              <a:p>
                <a:pPr algn="just"/>
                <a:endParaRPr lang="es-ES" sz="2000" b="1" dirty="0">
                  <a:solidFill>
                    <a:schemeClr val="tx1"/>
                  </a:solidFill>
                </a:endParaRPr>
              </a:p>
              <a:p>
                <a:pPr algn="just"/>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substitutions</a:t>
                </a:r>
                <a:r>
                  <a:rPr lang="es-ES" sz="2000" dirty="0">
                    <a:solidFill>
                      <a:schemeClr val="tx1"/>
                    </a:solidFill>
                  </a:rPr>
                  <a:t> </a:t>
                </a:r>
                <a:r>
                  <a:rPr lang="es-ES" sz="2000" dirty="0" err="1">
                    <a:solidFill>
                      <a:schemeClr val="tx1"/>
                    </a:solidFill>
                  </a:rPr>
                  <a:t>over</a:t>
                </a:r>
                <a:r>
                  <a:rPr lang="es-ES" sz="2000" dirty="0">
                    <a:solidFill>
                      <a:schemeClr val="tx1"/>
                    </a:solidFill>
                  </a:rPr>
                  <a:t> time </a:t>
                </a:r>
                <a14:m>
                  <m:oMath xmlns:m="http://schemas.openxmlformats.org/officeDocument/2006/math">
                    <m:r>
                      <a:rPr lang="es-ES" sz="2000" b="0" i="1" smtClean="0">
                        <a:solidFill>
                          <a:schemeClr val="tx1"/>
                        </a:solidFill>
                        <a:latin typeface="Cambria Math" panose="02040503050406030204" pitchFamily="18" charset="0"/>
                      </a:rPr>
                      <m:t>𝑁</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follows</a:t>
                </a:r>
                <a:r>
                  <a:rPr lang="es-ES" sz="2000" dirty="0">
                    <a:solidFill>
                      <a:schemeClr val="tx1"/>
                    </a:solidFill>
                  </a:rPr>
                  <a:t> a </a:t>
                </a:r>
                <a:r>
                  <a:rPr lang="es-ES" sz="2000" b="1" dirty="0">
                    <a:solidFill>
                      <a:schemeClr val="tx1"/>
                    </a:solidFill>
                  </a:rPr>
                  <a:t>Poisson </a:t>
                </a:r>
                <a:r>
                  <a:rPr lang="es-ES" sz="2000" b="1" dirty="0" err="1">
                    <a:solidFill>
                      <a:schemeClr val="tx1"/>
                    </a:solidFill>
                  </a:rPr>
                  <a:t>process</a:t>
                </a:r>
                <a:r>
                  <a:rPr lang="es-ES" sz="2000" dirty="0">
                    <a:solidFill>
                      <a:schemeClr val="tx1"/>
                    </a:solidFill>
                  </a:rPr>
                  <a:t> </a:t>
                </a:r>
                <a:r>
                  <a:rPr lang="es-ES" sz="2000" dirty="0" err="1">
                    <a:solidFill>
                      <a:schemeClr val="tx1"/>
                    </a:solidFill>
                  </a:rPr>
                  <a:t>with</a:t>
                </a:r>
                <a:r>
                  <a:rPr lang="es-ES" sz="2000" dirty="0">
                    <a:solidFill>
                      <a:schemeClr val="tx1"/>
                    </a:solidFill>
                  </a:rPr>
                  <a:t> </a:t>
                </a:r>
                <a:r>
                  <a:rPr lang="es-ES" sz="2000" dirty="0" err="1">
                    <a:solidFill>
                      <a:schemeClr val="tx1"/>
                    </a:solidFill>
                  </a:rPr>
                  <a:t>constant</a:t>
                </a:r>
                <a:r>
                  <a:rPr lang="es-ES" sz="2000" dirty="0">
                    <a:solidFill>
                      <a:schemeClr val="tx1"/>
                    </a:solidFill>
                  </a:rPr>
                  <a:t> </a:t>
                </a:r>
                <a:r>
                  <a:rPr lang="es-ES" sz="2000" dirty="0" err="1">
                    <a:solidFill>
                      <a:schemeClr val="tx1"/>
                    </a:solidFill>
                  </a:rPr>
                  <a:t>rate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𝜇</m:t>
                    </m:r>
                  </m:oMath>
                </a14:m>
                <a:r>
                  <a:rPr lang="el-GR" sz="2000" dirty="0">
                    <a:solidFill>
                      <a:schemeClr val="tx1"/>
                    </a:solidFill>
                  </a:rPr>
                  <a:t>, </a:t>
                </a:r>
                <a:r>
                  <a:rPr lang="es-ES" sz="2000" dirty="0" err="1">
                    <a:solidFill>
                      <a:schemeClr val="tx1"/>
                    </a:solidFill>
                  </a:rPr>
                  <a:t>such</a:t>
                </a:r>
                <a:r>
                  <a:rPr lang="es-ES" sz="2000" dirty="0">
                    <a:solidFill>
                      <a:schemeClr val="tx1"/>
                    </a:solidFill>
                  </a:rPr>
                  <a:t> </a:t>
                </a:r>
                <a:r>
                  <a:rPr lang="es-ES" sz="2000" dirty="0" err="1">
                    <a:solidFill>
                      <a:schemeClr val="tx1"/>
                    </a:solidFill>
                  </a:rPr>
                  <a:t>that</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probability</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observing</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𝑘</m:t>
                    </m:r>
                  </m:oMath>
                </a14:m>
                <a:r>
                  <a:rPr lang="es-ES" sz="2000" dirty="0">
                    <a:solidFill>
                      <a:schemeClr val="tx1"/>
                    </a:solidFill>
                  </a:rPr>
                  <a:t> </a:t>
                </a:r>
                <a:r>
                  <a:rPr lang="es-ES" sz="2000" dirty="0" err="1">
                    <a:solidFill>
                      <a:schemeClr val="tx1"/>
                    </a:solidFill>
                  </a:rPr>
                  <a:t>mutations</a:t>
                </a:r>
                <a:r>
                  <a:rPr lang="es-ES" sz="2000" dirty="0">
                    <a:solidFill>
                      <a:schemeClr val="tx1"/>
                    </a:solidFill>
                  </a:rPr>
                  <a:t> in time </a:t>
                </a:r>
                <a14:m>
                  <m:oMath xmlns:m="http://schemas.openxmlformats.org/officeDocument/2006/math">
                    <m:r>
                      <a:rPr lang="es-ES" sz="2000" b="0" i="1" smtClean="0">
                        <a:solidFill>
                          <a:schemeClr val="tx1"/>
                        </a:solidFill>
                        <a:latin typeface="Cambria Math" panose="02040503050406030204" pitchFamily="18" charset="0"/>
                      </a:rPr>
                      <m:t>𝑡</m:t>
                    </m:r>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given</a:t>
                </a:r>
                <a:r>
                  <a:rPr lang="es-ES" sz="2000" dirty="0">
                    <a:solidFill>
                      <a:schemeClr val="tx1"/>
                    </a:solidFill>
                  </a:rPr>
                  <a:t> </a:t>
                </a:r>
                <a:r>
                  <a:rPr lang="es-ES" sz="2000" dirty="0" err="1">
                    <a:solidFill>
                      <a:schemeClr val="tx1"/>
                    </a:solidFill>
                  </a:rPr>
                  <a:t>by</a:t>
                </a:r>
                <a:endParaRPr lang="es-ES" sz="2000" dirty="0">
                  <a:solidFill>
                    <a:schemeClr val="tx1"/>
                  </a:solidFill>
                </a:endParaRPr>
              </a:p>
              <a:p>
                <a:pPr algn="just"/>
                <a:endParaRPr lang="es-ES" sz="2000" dirty="0">
                  <a:solidFill>
                    <a:schemeClr val="tx1"/>
                  </a:solidFill>
                </a:endParaRPr>
              </a:p>
              <a:p>
                <a:pPr algn="ctr"/>
                <a14:m>
                  <m:oMathPara xmlns:m="http://schemas.openxmlformats.org/officeDocument/2006/math">
                    <m:oMathParaPr>
                      <m:jc m:val="centerGroup"/>
                    </m:oMathParaPr>
                    <m:oMath xmlns:m="http://schemas.openxmlformats.org/officeDocument/2006/math">
                      <m:r>
                        <a:rPr lang="es-ES" sz="2000" b="0" i="1" smtClean="0">
                          <a:solidFill>
                            <a:schemeClr val="tx1"/>
                          </a:solidFill>
                          <a:latin typeface="Cambria Math" panose="02040503050406030204" pitchFamily="18" charset="0"/>
                        </a:rPr>
                        <m:t>𝑃</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𝑁</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𝑘</m:t>
                          </m:r>
                        </m:e>
                      </m:d>
                      <m:r>
                        <a:rPr lang="es-ES" sz="2000" b="0" i="1" smtClean="0">
                          <a:solidFill>
                            <a:schemeClr val="tx1"/>
                          </a:solidFill>
                          <a:latin typeface="Cambria Math" panose="02040503050406030204" pitchFamily="18" charset="0"/>
                        </a:rPr>
                        <m:t>=</m:t>
                      </m:r>
                      <m:f>
                        <m:fPr>
                          <m:ctrlPr>
                            <a:rPr lang="es-ES" sz="2000" b="0" i="1" smtClean="0">
                              <a:solidFill>
                                <a:schemeClr val="tx1"/>
                              </a:solidFill>
                              <a:latin typeface="Cambria Math" panose="02040503050406030204" pitchFamily="18" charset="0"/>
                            </a:rPr>
                          </m:ctrlPr>
                        </m:fPr>
                        <m:num>
                          <m:sSup>
                            <m:sSupPr>
                              <m:ctrlPr>
                                <a:rPr lang="es-ES" sz="2000" b="0" i="1" smtClean="0">
                                  <a:solidFill>
                                    <a:schemeClr val="tx1"/>
                                  </a:solidFill>
                                  <a:latin typeface="Cambria Math" panose="02040503050406030204" pitchFamily="18" charset="0"/>
                                </a:rPr>
                              </m:ctrlPr>
                            </m:sSupPr>
                            <m:e>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𝜇</m:t>
                                  </m:r>
                                  <m:r>
                                    <a:rPr lang="es-ES" sz="2000" b="0" i="1" smtClean="0">
                                      <a:solidFill>
                                        <a:schemeClr val="tx1"/>
                                      </a:solidFill>
                                      <a:latin typeface="Cambria Math" panose="02040503050406030204" pitchFamily="18" charset="0"/>
                                    </a:rPr>
                                    <m:t>𝑡</m:t>
                                  </m:r>
                                </m:e>
                              </m:d>
                            </m:e>
                            <m:sup>
                              <m:r>
                                <a:rPr lang="es-ES" sz="2000" b="0" i="1" smtClean="0">
                                  <a:solidFill>
                                    <a:schemeClr val="tx1"/>
                                  </a:solidFill>
                                  <a:latin typeface="Cambria Math" panose="02040503050406030204" pitchFamily="18" charset="0"/>
                                </a:rPr>
                                <m:t>𝑘</m:t>
                              </m:r>
                            </m:sup>
                          </m:sSup>
                          <m:sSup>
                            <m:sSupPr>
                              <m:ctrlPr>
                                <a:rPr lang="es-ES" sz="2000" b="0" i="1" smtClean="0">
                                  <a:solidFill>
                                    <a:schemeClr val="tx1"/>
                                  </a:solidFill>
                                  <a:latin typeface="Cambria Math" panose="02040503050406030204" pitchFamily="18" charset="0"/>
                                </a:rPr>
                              </m:ctrlPr>
                            </m:sSupPr>
                            <m:e>
                              <m:r>
                                <a:rPr lang="es-ES" sz="2000" b="0" i="1" smtClean="0">
                                  <a:solidFill>
                                    <a:schemeClr val="tx1"/>
                                  </a:solidFill>
                                  <a:latin typeface="Cambria Math" panose="02040503050406030204" pitchFamily="18" charset="0"/>
                                </a:rPr>
                                <m:t>𝑒</m:t>
                              </m:r>
                            </m:e>
                            <m:sup>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𝜇</m:t>
                              </m:r>
                              <m:r>
                                <a:rPr lang="es-ES" sz="2000" b="0" i="1" smtClean="0">
                                  <a:solidFill>
                                    <a:schemeClr val="tx1"/>
                                  </a:solidFill>
                                  <a:latin typeface="Cambria Math" panose="02040503050406030204" pitchFamily="18" charset="0"/>
                                </a:rPr>
                                <m:t>𝑡</m:t>
                              </m:r>
                            </m:sup>
                          </m:sSup>
                        </m:num>
                        <m:den>
                          <m:r>
                            <a:rPr lang="es-ES" sz="2000" b="0" i="1" smtClean="0">
                              <a:solidFill>
                                <a:schemeClr val="tx1"/>
                              </a:solidFill>
                              <a:latin typeface="Cambria Math" panose="02040503050406030204" pitchFamily="18" charset="0"/>
                            </a:rPr>
                            <m:t>𝑘</m:t>
                          </m:r>
                          <m:r>
                            <a:rPr lang="es-ES" sz="2000" b="0" i="1" smtClean="0">
                              <a:solidFill>
                                <a:schemeClr val="tx1"/>
                              </a:solidFill>
                              <a:latin typeface="Cambria Math" panose="02040503050406030204" pitchFamily="18" charset="0"/>
                            </a:rPr>
                            <m:t>!</m:t>
                          </m:r>
                        </m:den>
                      </m:f>
                      <m:r>
                        <a:rPr lang="es-ES" sz="2000" b="0" i="1" smtClean="0">
                          <a:solidFill>
                            <a:schemeClr val="tx1"/>
                          </a:solidFill>
                          <a:latin typeface="Cambria Math" panose="02040503050406030204" pitchFamily="18" charset="0"/>
                        </a:rPr>
                        <m:t>,  </m:t>
                      </m:r>
                      <m:r>
                        <a:rPr lang="es-ES" sz="2000" b="0" i="1" smtClean="0">
                          <a:solidFill>
                            <a:schemeClr val="tx1"/>
                          </a:solidFill>
                          <a:latin typeface="Cambria Math" panose="02040503050406030204" pitchFamily="18" charset="0"/>
                        </a:rPr>
                        <m:t>𝑘</m:t>
                      </m:r>
                      <m:r>
                        <a:rPr lang="es-ES" sz="2000" b="0" i="1" smtClean="0">
                          <a:solidFill>
                            <a:schemeClr val="tx1"/>
                          </a:solidFill>
                          <a:latin typeface="Cambria Math" panose="02040503050406030204" pitchFamily="18" charset="0"/>
                        </a:rPr>
                        <m:t>=0, 1, 2, …</m:t>
                      </m:r>
                    </m:oMath>
                  </m:oMathPara>
                </a14:m>
                <a:endParaRPr lang="es-ES" sz="2000" dirty="0">
                  <a:solidFill>
                    <a:schemeClr val="tx1"/>
                  </a:solidFill>
                </a:endParaRPr>
              </a:p>
              <a:p>
                <a:pPr algn="ctr"/>
                <a:endParaRPr lang="es-ES" sz="2000" dirty="0">
                  <a:solidFill>
                    <a:schemeClr val="tx1"/>
                  </a:solidFill>
                </a:endParaRPr>
              </a:p>
              <a:p>
                <a:pPr algn="just"/>
                <a:r>
                  <a:rPr lang="es-ES" sz="2000" dirty="0">
                    <a:solidFill>
                      <a:schemeClr val="tx1"/>
                    </a:solidFill>
                  </a:rPr>
                  <a:t>Substitutions </a:t>
                </a:r>
                <a:r>
                  <a:rPr lang="es-ES" sz="2000" dirty="0" err="1">
                    <a:solidFill>
                      <a:schemeClr val="tx1"/>
                    </a:solidFill>
                  </a:rPr>
                  <a:t>accumulate</a:t>
                </a:r>
                <a:r>
                  <a:rPr lang="es-ES" sz="2000" dirty="0">
                    <a:solidFill>
                      <a:schemeClr val="tx1"/>
                    </a:solidFill>
                  </a:rPr>
                  <a:t> at a </a:t>
                </a:r>
                <a:r>
                  <a:rPr lang="es-ES" sz="2000" dirty="0" err="1">
                    <a:solidFill>
                      <a:schemeClr val="tx1"/>
                    </a:solidFill>
                  </a:rPr>
                  <a:t>constant</a:t>
                </a:r>
                <a:r>
                  <a:rPr lang="es-ES" sz="2000" dirty="0">
                    <a:solidFill>
                      <a:schemeClr val="tx1"/>
                    </a:solidFill>
                  </a:rPr>
                  <a:t> </a:t>
                </a:r>
                <a:r>
                  <a:rPr lang="es-ES" sz="2000" dirty="0" err="1">
                    <a:solidFill>
                      <a:schemeClr val="tx1"/>
                    </a:solidFill>
                  </a:rPr>
                  <a:t>rate</a:t>
                </a:r>
                <a:r>
                  <a:rPr lang="es-ES" sz="2000" dirty="0">
                    <a:solidFill>
                      <a:schemeClr val="tx1"/>
                    </a:solidFill>
                  </a:rPr>
                  <a:t>:           </a:t>
                </a:r>
                <a14:m>
                  <m:oMath xmlns:m="http://schemas.openxmlformats.org/officeDocument/2006/math">
                    <m:r>
                      <a:rPr lang="es-ES" sz="2000" i="1">
                        <a:solidFill>
                          <a:schemeClr val="tx1"/>
                        </a:solidFill>
                        <a:latin typeface="Cambria Math" panose="02040503050406030204" pitchFamily="18" charset="0"/>
                        <a:ea typeface="Cambria Math" panose="02040503050406030204" pitchFamily="18" charset="0"/>
                      </a:rPr>
                      <m:t>𝔼</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𝑁</m:t>
                        </m:r>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𝑡</m:t>
                        </m:r>
                        <m:r>
                          <a:rPr lang="es-ES" sz="2000" i="1">
                            <a:solidFill>
                              <a:schemeClr val="tx1"/>
                            </a:solidFill>
                            <a:latin typeface="Cambria Math" panose="02040503050406030204" pitchFamily="18" charset="0"/>
                            <a:ea typeface="Cambria Math" panose="02040503050406030204" pitchFamily="18" charset="0"/>
                          </a:rPr>
                          <m:t>)</m:t>
                        </m:r>
                      </m:e>
                    </m:d>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𝜇</m:t>
                    </m:r>
                    <m:r>
                      <a:rPr lang="es-ES" sz="2000" i="1">
                        <a:solidFill>
                          <a:schemeClr val="tx1"/>
                        </a:solidFill>
                        <a:latin typeface="Cambria Math" panose="02040503050406030204" pitchFamily="18" charset="0"/>
                        <a:ea typeface="Cambria Math" panose="02040503050406030204" pitchFamily="18" charset="0"/>
                      </a:rPr>
                      <m:t>𝑡</m:t>
                    </m:r>
                    <m:r>
                      <a:rPr lang="es-ES" sz="2000" i="1">
                        <a:solidFill>
                          <a:schemeClr val="tx1"/>
                        </a:solidFill>
                        <a:latin typeface="Cambria Math" panose="02040503050406030204" pitchFamily="18" charset="0"/>
                        <a:ea typeface="Cambria Math" panose="02040503050406030204" pitchFamily="18" charset="0"/>
                      </a:rPr>
                      <m:t>,     </m:t>
                    </m:r>
                    <m:r>
                      <a:rPr lang="es-ES" sz="2000" i="1">
                        <a:solidFill>
                          <a:schemeClr val="tx1"/>
                        </a:solidFill>
                        <a:latin typeface="Cambria Math" panose="02040503050406030204" pitchFamily="18" charset="0"/>
                        <a:ea typeface="Cambria Math" panose="02040503050406030204" pitchFamily="18" charset="0"/>
                      </a:rPr>
                      <m:t>𝕍</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𝑁</m:t>
                        </m:r>
                        <m:d>
                          <m:dPr>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𝑡</m:t>
                            </m:r>
                          </m:e>
                        </m:d>
                      </m:e>
                    </m:d>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𝜇</m:t>
                    </m:r>
                    <m:r>
                      <a:rPr lang="es-ES" sz="2000" i="1">
                        <a:solidFill>
                          <a:schemeClr val="tx1"/>
                        </a:solidFill>
                        <a:latin typeface="Cambria Math" panose="02040503050406030204" pitchFamily="18" charset="0"/>
                        <a:ea typeface="Cambria Math" panose="02040503050406030204" pitchFamily="18" charset="0"/>
                      </a:rPr>
                      <m:t>𝑡</m:t>
                    </m:r>
                  </m:oMath>
                </a14:m>
                <a:endParaRPr lang="es-ES" sz="2000" dirty="0">
                  <a:solidFill>
                    <a:schemeClr val="tx1"/>
                  </a:solidFill>
                </a:endParaRPr>
              </a:p>
            </p:txBody>
          </p:sp>
        </mc:Choice>
        <mc:Fallback xmlns="">
          <p:sp>
            <p:nvSpPr>
              <p:cNvPr id="27" name="Rectángulo: esquinas redondeadas 4">
                <a:extLst>
                  <a:ext uri="{FF2B5EF4-FFF2-40B4-BE49-F238E27FC236}">
                    <a16:creationId xmlns:a16="http://schemas.microsoft.com/office/drawing/2014/main" id="{9BEF1C33-062B-AF86-4AD5-643C3A6C966E}"/>
                  </a:ext>
                </a:extLst>
              </p:cNvPr>
              <p:cNvSpPr>
                <a:spLocks noRot="1" noChangeAspect="1" noMove="1" noResize="1" noEditPoints="1" noAdjustHandles="1" noChangeArrowheads="1" noChangeShapeType="1" noTextEdit="1"/>
              </p:cNvSpPr>
              <p:nvPr/>
            </p:nvSpPr>
            <p:spPr>
              <a:xfrm>
                <a:off x="876300" y="1149674"/>
                <a:ext cx="9480726" cy="2558726"/>
              </a:xfrm>
              <a:prstGeom prst="roundRect">
                <a:avLst>
                  <a:gd name="adj" fmla="val 5164"/>
                </a:avLst>
              </a:prstGeom>
              <a:blipFill>
                <a:blip r:embed="rId4"/>
                <a:stretch>
                  <a:fillRect l="-268" r="-268" b="-64356"/>
                </a:stretch>
              </a:blipFill>
              <a:ln>
                <a:noFill/>
              </a:ln>
            </p:spPr>
            <p:txBody>
              <a:bodyPr/>
              <a:lstStyle/>
              <a:p>
                <a:r>
                  <a:rPr lang="es-ES">
                    <a:noFill/>
                  </a:rPr>
                  <a:t> </a:t>
                </a:r>
              </a:p>
            </p:txBody>
          </p:sp>
        </mc:Fallback>
      </mc:AlternateContent>
    </p:spTree>
    <p:extLst>
      <p:ext uri="{BB962C8B-B14F-4D97-AF65-F5344CB8AC3E}">
        <p14:creationId xmlns:p14="http://schemas.microsoft.com/office/powerpoint/2010/main" val="26676229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D2C46B6-3EE5-973D-AE6E-85552F9D2713}"/>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8B9C82E7-3634-C383-3846-586BCC1007E5}"/>
              </a:ext>
            </a:extLst>
          </p:cNvPr>
          <p:cNvSpPr txBox="1"/>
          <p:nvPr/>
        </p:nvSpPr>
        <p:spPr>
          <a:xfrm>
            <a:off x="88774" y="219842"/>
            <a:ext cx="12103225" cy="707886"/>
          </a:xfrm>
          <a:prstGeom prst="rect">
            <a:avLst/>
          </a:prstGeom>
          <a:noFill/>
        </p:spPr>
        <p:txBody>
          <a:bodyPr wrap="square" rtlCol="0">
            <a:spAutoFit/>
          </a:bodyPr>
          <a:lstStyle/>
          <a:p>
            <a:r>
              <a:rPr lang="es-ES" sz="4000" b="1" dirty="0" err="1"/>
              <a:t>The</a:t>
            </a:r>
            <a:r>
              <a:rPr lang="es-ES" sz="4000" b="1" dirty="0"/>
              <a:t> Molecular </a:t>
            </a:r>
            <a:r>
              <a:rPr lang="es-ES" sz="4000" b="1" dirty="0" err="1"/>
              <a:t>Clock</a:t>
            </a:r>
            <a:r>
              <a:rPr lang="es-ES" sz="4000" b="1" dirty="0"/>
              <a:t> </a:t>
            </a:r>
            <a:r>
              <a:rPr lang="es-ES" sz="4000" b="1" dirty="0" err="1"/>
              <a:t>Hypothesis</a:t>
            </a:r>
            <a:endParaRPr lang="es-ES" sz="4000" b="1" dirty="0">
              <a:effectLst/>
            </a:endParaRPr>
          </a:p>
        </p:txBody>
      </p:sp>
      <p:sp>
        <p:nvSpPr>
          <p:cNvPr id="3" name="CuadroTexto 2">
            <a:extLst>
              <a:ext uri="{FF2B5EF4-FFF2-40B4-BE49-F238E27FC236}">
                <a16:creationId xmlns:a16="http://schemas.microsoft.com/office/drawing/2014/main" id="{86BC425D-A99D-F38D-8AD9-6F9B47C2B820}"/>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52BF1B59-193B-96FC-27FC-3C40954752A5}"/>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E345FA5C-0187-E54E-9F10-FE5254E9ACBD}"/>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6" name="Rectángulo: esquinas redondeadas 1">
            <a:extLst>
              <a:ext uri="{FF2B5EF4-FFF2-40B4-BE49-F238E27FC236}">
                <a16:creationId xmlns:a16="http://schemas.microsoft.com/office/drawing/2014/main" id="{E92ED0B8-B287-F6BD-7CC5-98427F7FA698}"/>
              </a:ext>
            </a:extLst>
          </p:cNvPr>
          <p:cNvSpPr/>
          <p:nvPr/>
        </p:nvSpPr>
        <p:spPr>
          <a:xfrm>
            <a:off x="787400" y="1104900"/>
            <a:ext cx="9867900" cy="4254500"/>
          </a:xfrm>
          <a:prstGeom prst="roundRect">
            <a:avLst>
              <a:gd name="adj" fmla="val 1457"/>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mc:AlternateContent xmlns:mc="http://schemas.openxmlformats.org/markup-compatibility/2006" xmlns:a14="http://schemas.microsoft.com/office/drawing/2010/main">
        <mc:Choice Requires="a14">
          <p:sp>
            <p:nvSpPr>
              <p:cNvPr id="27" name="Rectángulo: esquinas redondeadas 4">
                <a:extLst>
                  <a:ext uri="{FF2B5EF4-FFF2-40B4-BE49-F238E27FC236}">
                    <a16:creationId xmlns:a16="http://schemas.microsoft.com/office/drawing/2014/main" id="{F3453DE3-64D2-58FD-3BF4-30425E8CCBE2}"/>
                  </a:ext>
                </a:extLst>
              </p:cNvPr>
              <p:cNvSpPr/>
              <p:nvPr/>
            </p:nvSpPr>
            <p:spPr>
              <a:xfrm>
                <a:off x="876300" y="1149674"/>
                <a:ext cx="9480726" cy="2558726"/>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ES" sz="2000" b="1" dirty="0">
                    <a:solidFill>
                      <a:schemeClr val="tx1"/>
                    </a:solidFill>
                  </a:rPr>
                  <a:t>Definition: Molecular </a:t>
                </a:r>
                <a:r>
                  <a:rPr lang="es-ES" sz="2000" b="1" dirty="0" err="1">
                    <a:solidFill>
                      <a:schemeClr val="tx1"/>
                    </a:solidFill>
                  </a:rPr>
                  <a:t>Clock</a:t>
                </a:r>
                <a:r>
                  <a:rPr lang="es-ES" sz="2000" b="1" dirty="0">
                    <a:solidFill>
                      <a:schemeClr val="tx1"/>
                    </a:solidFill>
                  </a:rPr>
                  <a:t> (</a:t>
                </a:r>
                <a:r>
                  <a:rPr lang="es-ES" sz="2000" b="1" i="1" dirty="0" err="1">
                    <a:solidFill>
                      <a:schemeClr val="tx1"/>
                    </a:solidFill>
                  </a:rPr>
                  <a:t>Zuckerkandl</a:t>
                </a:r>
                <a:r>
                  <a:rPr lang="es-ES" sz="2000" b="1" i="1" dirty="0">
                    <a:solidFill>
                      <a:schemeClr val="tx1"/>
                    </a:solidFill>
                  </a:rPr>
                  <a:t> &amp; Pauling, 1965</a:t>
                </a:r>
                <a:r>
                  <a:rPr lang="es-ES" sz="2000" b="1" dirty="0">
                    <a:solidFill>
                      <a:schemeClr val="tx1"/>
                    </a:solidFill>
                  </a:rPr>
                  <a:t>)</a:t>
                </a:r>
              </a:p>
              <a:p>
                <a:pPr algn="just"/>
                <a:endParaRPr lang="es-ES" sz="2000" b="1" dirty="0">
                  <a:solidFill>
                    <a:schemeClr val="tx1"/>
                  </a:solidFill>
                </a:endParaRPr>
              </a:p>
              <a:p>
                <a:pPr algn="ctr"/>
                <a:r>
                  <a:rPr lang="es-ES" sz="2000" i="1" dirty="0" err="1">
                    <a:solidFill>
                      <a:schemeClr val="tx1"/>
                    </a:solidFill>
                  </a:rPr>
                  <a:t>The</a:t>
                </a:r>
                <a:r>
                  <a:rPr lang="es-ES" sz="2000" i="1" dirty="0">
                    <a:solidFill>
                      <a:schemeClr val="tx1"/>
                    </a:solidFill>
                  </a:rPr>
                  <a:t> </a:t>
                </a:r>
                <a:r>
                  <a:rPr lang="es-ES" sz="2000" i="1" dirty="0" err="1">
                    <a:solidFill>
                      <a:schemeClr val="tx1"/>
                    </a:solidFill>
                  </a:rPr>
                  <a:t>rate</a:t>
                </a:r>
                <a:r>
                  <a:rPr lang="es-ES" sz="2000" i="1" dirty="0">
                    <a:solidFill>
                      <a:schemeClr val="tx1"/>
                    </a:solidFill>
                  </a:rPr>
                  <a:t> </a:t>
                </a:r>
                <a:r>
                  <a:rPr lang="es-ES" sz="2000" i="1" dirty="0" err="1">
                    <a:solidFill>
                      <a:schemeClr val="tx1"/>
                    </a:solidFill>
                  </a:rPr>
                  <a:t>of</a:t>
                </a:r>
                <a:r>
                  <a:rPr lang="es-ES" sz="2000" i="1" dirty="0">
                    <a:solidFill>
                      <a:schemeClr val="tx1"/>
                    </a:solidFill>
                  </a:rPr>
                  <a:t> </a:t>
                </a:r>
                <a:r>
                  <a:rPr lang="es-ES" sz="2000" i="1" dirty="0" err="1">
                    <a:solidFill>
                      <a:schemeClr val="tx1"/>
                    </a:solidFill>
                  </a:rPr>
                  <a:t>evolution</a:t>
                </a:r>
                <a:r>
                  <a:rPr lang="es-ES" sz="2000" i="1" dirty="0">
                    <a:solidFill>
                      <a:schemeClr val="tx1"/>
                    </a:solidFill>
                  </a:rPr>
                  <a:t> </a:t>
                </a:r>
                <a:r>
                  <a:rPr lang="es-ES" sz="2000" i="1" dirty="0" err="1">
                    <a:solidFill>
                      <a:schemeClr val="tx1"/>
                    </a:solidFill>
                  </a:rPr>
                  <a:t>of</a:t>
                </a:r>
                <a:r>
                  <a:rPr lang="es-ES" sz="2000" i="1" dirty="0">
                    <a:solidFill>
                      <a:schemeClr val="tx1"/>
                    </a:solidFill>
                  </a:rPr>
                  <a:t> a gene </a:t>
                </a:r>
                <a:r>
                  <a:rPr lang="es-ES" sz="2000" i="1" dirty="0" err="1">
                    <a:solidFill>
                      <a:schemeClr val="tx1"/>
                    </a:solidFill>
                  </a:rPr>
                  <a:t>is</a:t>
                </a:r>
                <a:r>
                  <a:rPr lang="es-ES" sz="2000" i="1" dirty="0">
                    <a:solidFill>
                      <a:schemeClr val="tx1"/>
                    </a:solidFill>
                  </a:rPr>
                  <a:t> </a:t>
                </a:r>
                <a:r>
                  <a:rPr lang="es-ES" sz="2000" i="1" dirty="0" err="1">
                    <a:solidFill>
                      <a:schemeClr val="tx1"/>
                    </a:solidFill>
                  </a:rPr>
                  <a:t>constant</a:t>
                </a:r>
                <a:r>
                  <a:rPr lang="es-ES" sz="2000" i="1" dirty="0">
                    <a:solidFill>
                      <a:schemeClr val="tx1"/>
                    </a:solidFill>
                  </a:rPr>
                  <a:t> </a:t>
                </a:r>
                <a:r>
                  <a:rPr lang="es-ES" sz="2000" i="1" dirty="0" err="1">
                    <a:solidFill>
                      <a:schemeClr val="tx1"/>
                    </a:solidFill>
                  </a:rPr>
                  <a:t>over</a:t>
                </a:r>
                <a:r>
                  <a:rPr lang="es-ES" sz="2000" i="1" dirty="0">
                    <a:solidFill>
                      <a:schemeClr val="tx1"/>
                    </a:solidFill>
                  </a:rPr>
                  <a:t> time</a:t>
                </a:r>
              </a:p>
              <a:p>
                <a:pPr algn="just"/>
                <a:endParaRPr lang="es-ES" sz="2000" b="1" dirty="0">
                  <a:solidFill>
                    <a:schemeClr val="tx1"/>
                  </a:solidFill>
                </a:endParaRPr>
              </a:p>
              <a:p>
                <a:pPr algn="just"/>
                <a:r>
                  <a:rPr lang="es-ES" sz="2000" b="1" dirty="0" err="1">
                    <a:solidFill>
                      <a:schemeClr val="tx1"/>
                    </a:solidFill>
                  </a:rPr>
                  <a:t>Definition</a:t>
                </a:r>
                <a:r>
                  <a:rPr lang="es-ES" sz="2000" b="1" dirty="0">
                    <a:solidFill>
                      <a:schemeClr val="tx1"/>
                    </a:solidFill>
                  </a:rPr>
                  <a:t>: Neutral </a:t>
                </a:r>
                <a:r>
                  <a:rPr lang="es-ES" sz="2000" b="1" dirty="0" err="1">
                    <a:solidFill>
                      <a:schemeClr val="tx1"/>
                    </a:solidFill>
                  </a:rPr>
                  <a:t>Theory</a:t>
                </a:r>
                <a:r>
                  <a:rPr lang="es-ES" sz="2000" b="1" dirty="0">
                    <a:solidFill>
                      <a:schemeClr val="tx1"/>
                    </a:solidFill>
                  </a:rPr>
                  <a:t> </a:t>
                </a:r>
                <a:r>
                  <a:rPr lang="es-ES" sz="2000" b="1" dirty="0" err="1">
                    <a:solidFill>
                      <a:schemeClr val="tx1"/>
                    </a:solidFill>
                  </a:rPr>
                  <a:t>of</a:t>
                </a:r>
                <a:r>
                  <a:rPr lang="es-ES" sz="2000" b="1" dirty="0">
                    <a:solidFill>
                      <a:schemeClr val="tx1"/>
                    </a:solidFill>
                  </a:rPr>
                  <a:t> Molecular </a:t>
                </a:r>
                <a:r>
                  <a:rPr lang="es-ES" sz="2000" b="1" dirty="0" err="1">
                    <a:solidFill>
                      <a:schemeClr val="tx1"/>
                    </a:solidFill>
                  </a:rPr>
                  <a:t>Evolution</a:t>
                </a:r>
                <a:r>
                  <a:rPr lang="es-ES" sz="2000" b="1" dirty="0">
                    <a:solidFill>
                      <a:schemeClr val="tx1"/>
                    </a:solidFill>
                  </a:rPr>
                  <a:t> (</a:t>
                </a:r>
                <a:r>
                  <a:rPr lang="es-ES" sz="2000" b="1" i="1" dirty="0">
                    <a:solidFill>
                      <a:schemeClr val="tx1"/>
                    </a:solidFill>
                  </a:rPr>
                  <a:t>Kimura, 1968</a:t>
                </a:r>
                <a:r>
                  <a:rPr lang="es-ES" sz="2000" b="1" dirty="0">
                    <a:solidFill>
                      <a:schemeClr val="tx1"/>
                    </a:solidFill>
                  </a:rPr>
                  <a:t>)</a:t>
                </a:r>
              </a:p>
              <a:p>
                <a:pPr algn="just"/>
                <a:endParaRPr lang="es-ES" sz="2000" b="1" dirty="0">
                  <a:solidFill>
                    <a:schemeClr val="tx1"/>
                  </a:solidFill>
                </a:endParaRPr>
              </a:p>
              <a:p>
                <a:pPr algn="just"/>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substitutions</a:t>
                </a:r>
                <a:r>
                  <a:rPr lang="es-ES" sz="2000" dirty="0">
                    <a:solidFill>
                      <a:schemeClr val="tx1"/>
                    </a:solidFill>
                  </a:rPr>
                  <a:t> </a:t>
                </a:r>
                <a:r>
                  <a:rPr lang="es-ES" sz="2000" dirty="0" err="1">
                    <a:solidFill>
                      <a:schemeClr val="tx1"/>
                    </a:solidFill>
                  </a:rPr>
                  <a:t>over</a:t>
                </a:r>
                <a:r>
                  <a:rPr lang="es-ES" sz="2000" dirty="0">
                    <a:solidFill>
                      <a:schemeClr val="tx1"/>
                    </a:solidFill>
                  </a:rPr>
                  <a:t> time </a:t>
                </a:r>
                <a14:m>
                  <m:oMath xmlns:m="http://schemas.openxmlformats.org/officeDocument/2006/math">
                    <m:r>
                      <a:rPr lang="es-ES" sz="2000" b="0" i="1" smtClean="0">
                        <a:solidFill>
                          <a:schemeClr val="tx1"/>
                        </a:solidFill>
                        <a:latin typeface="Cambria Math" panose="02040503050406030204" pitchFamily="18" charset="0"/>
                      </a:rPr>
                      <m:t>𝑁</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follows</a:t>
                </a:r>
                <a:r>
                  <a:rPr lang="es-ES" sz="2000" dirty="0">
                    <a:solidFill>
                      <a:schemeClr val="tx1"/>
                    </a:solidFill>
                  </a:rPr>
                  <a:t> a </a:t>
                </a:r>
                <a:r>
                  <a:rPr lang="es-ES" sz="2000" b="1" dirty="0">
                    <a:solidFill>
                      <a:schemeClr val="tx1"/>
                    </a:solidFill>
                  </a:rPr>
                  <a:t>Poisson </a:t>
                </a:r>
                <a:r>
                  <a:rPr lang="es-ES" sz="2000" b="1" dirty="0" err="1">
                    <a:solidFill>
                      <a:schemeClr val="tx1"/>
                    </a:solidFill>
                  </a:rPr>
                  <a:t>process</a:t>
                </a:r>
                <a:r>
                  <a:rPr lang="es-ES" sz="2000" dirty="0">
                    <a:solidFill>
                      <a:schemeClr val="tx1"/>
                    </a:solidFill>
                  </a:rPr>
                  <a:t> </a:t>
                </a:r>
                <a:r>
                  <a:rPr lang="es-ES" sz="2000" dirty="0" err="1">
                    <a:solidFill>
                      <a:schemeClr val="tx1"/>
                    </a:solidFill>
                  </a:rPr>
                  <a:t>with</a:t>
                </a:r>
                <a:r>
                  <a:rPr lang="es-ES" sz="2000" dirty="0">
                    <a:solidFill>
                      <a:schemeClr val="tx1"/>
                    </a:solidFill>
                  </a:rPr>
                  <a:t> </a:t>
                </a:r>
                <a:r>
                  <a:rPr lang="es-ES" sz="2000" dirty="0" err="1">
                    <a:solidFill>
                      <a:schemeClr val="tx1"/>
                    </a:solidFill>
                  </a:rPr>
                  <a:t>constant</a:t>
                </a:r>
                <a:r>
                  <a:rPr lang="es-ES" sz="2000" dirty="0">
                    <a:solidFill>
                      <a:schemeClr val="tx1"/>
                    </a:solidFill>
                  </a:rPr>
                  <a:t> </a:t>
                </a:r>
                <a:r>
                  <a:rPr lang="es-ES" sz="2000" dirty="0" err="1">
                    <a:solidFill>
                      <a:schemeClr val="tx1"/>
                    </a:solidFill>
                  </a:rPr>
                  <a:t>rate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𝜇</m:t>
                    </m:r>
                  </m:oMath>
                </a14:m>
                <a:r>
                  <a:rPr lang="el-GR" sz="2000" dirty="0">
                    <a:solidFill>
                      <a:schemeClr val="tx1"/>
                    </a:solidFill>
                  </a:rPr>
                  <a:t>, </a:t>
                </a:r>
                <a:r>
                  <a:rPr lang="es-ES" sz="2000" dirty="0" err="1">
                    <a:solidFill>
                      <a:schemeClr val="tx1"/>
                    </a:solidFill>
                  </a:rPr>
                  <a:t>such</a:t>
                </a:r>
                <a:r>
                  <a:rPr lang="es-ES" sz="2000" dirty="0">
                    <a:solidFill>
                      <a:schemeClr val="tx1"/>
                    </a:solidFill>
                  </a:rPr>
                  <a:t> </a:t>
                </a:r>
                <a:r>
                  <a:rPr lang="es-ES" sz="2000" dirty="0" err="1">
                    <a:solidFill>
                      <a:schemeClr val="tx1"/>
                    </a:solidFill>
                  </a:rPr>
                  <a:t>that</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probability</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observing</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𝑘</m:t>
                    </m:r>
                  </m:oMath>
                </a14:m>
                <a:r>
                  <a:rPr lang="es-ES" sz="2000" dirty="0">
                    <a:solidFill>
                      <a:schemeClr val="tx1"/>
                    </a:solidFill>
                  </a:rPr>
                  <a:t> </a:t>
                </a:r>
                <a:r>
                  <a:rPr lang="es-ES" sz="2000" dirty="0" err="1">
                    <a:solidFill>
                      <a:schemeClr val="tx1"/>
                    </a:solidFill>
                  </a:rPr>
                  <a:t>mutations</a:t>
                </a:r>
                <a:r>
                  <a:rPr lang="es-ES" sz="2000" dirty="0">
                    <a:solidFill>
                      <a:schemeClr val="tx1"/>
                    </a:solidFill>
                  </a:rPr>
                  <a:t> in time </a:t>
                </a:r>
                <a14:m>
                  <m:oMath xmlns:m="http://schemas.openxmlformats.org/officeDocument/2006/math">
                    <m:r>
                      <a:rPr lang="es-ES" sz="2000" b="0" i="1" smtClean="0">
                        <a:solidFill>
                          <a:schemeClr val="tx1"/>
                        </a:solidFill>
                        <a:latin typeface="Cambria Math" panose="02040503050406030204" pitchFamily="18" charset="0"/>
                      </a:rPr>
                      <m:t>𝑡</m:t>
                    </m:r>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given</a:t>
                </a:r>
                <a:r>
                  <a:rPr lang="es-ES" sz="2000" dirty="0">
                    <a:solidFill>
                      <a:schemeClr val="tx1"/>
                    </a:solidFill>
                  </a:rPr>
                  <a:t> </a:t>
                </a:r>
                <a:r>
                  <a:rPr lang="es-ES" sz="2000" dirty="0" err="1">
                    <a:solidFill>
                      <a:schemeClr val="tx1"/>
                    </a:solidFill>
                  </a:rPr>
                  <a:t>by</a:t>
                </a:r>
                <a:endParaRPr lang="es-ES" sz="2000" dirty="0">
                  <a:solidFill>
                    <a:schemeClr val="tx1"/>
                  </a:solidFill>
                </a:endParaRPr>
              </a:p>
              <a:p>
                <a:pPr algn="just"/>
                <a:endParaRPr lang="es-ES" sz="2000" dirty="0">
                  <a:solidFill>
                    <a:schemeClr val="tx1"/>
                  </a:solidFill>
                </a:endParaRPr>
              </a:p>
              <a:p>
                <a:pPr algn="ctr"/>
                <a14:m>
                  <m:oMathPara xmlns:m="http://schemas.openxmlformats.org/officeDocument/2006/math">
                    <m:oMathParaPr>
                      <m:jc m:val="centerGroup"/>
                    </m:oMathParaPr>
                    <m:oMath xmlns:m="http://schemas.openxmlformats.org/officeDocument/2006/math">
                      <m:r>
                        <a:rPr lang="es-ES" sz="2000" b="0" i="1" smtClean="0">
                          <a:solidFill>
                            <a:schemeClr val="tx1"/>
                          </a:solidFill>
                          <a:latin typeface="Cambria Math" panose="02040503050406030204" pitchFamily="18" charset="0"/>
                        </a:rPr>
                        <m:t>𝑃</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𝑁</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𝑘</m:t>
                          </m:r>
                        </m:e>
                      </m:d>
                      <m:r>
                        <a:rPr lang="es-ES" sz="2000" b="0" i="1" smtClean="0">
                          <a:solidFill>
                            <a:schemeClr val="tx1"/>
                          </a:solidFill>
                          <a:latin typeface="Cambria Math" panose="02040503050406030204" pitchFamily="18" charset="0"/>
                        </a:rPr>
                        <m:t>=</m:t>
                      </m:r>
                      <m:f>
                        <m:fPr>
                          <m:ctrlPr>
                            <a:rPr lang="es-ES" sz="2000" b="0" i="1" smtClean="0">
                              <a:solidFill>
                                <a:schemeClr val="tx1"/>
                              </a:solidFill>
                              <a:latin typeface="Cambria Math" panose="02040503050406030204" pitchFamily="18" charset="0"/>
                            </a:rPr>
                          </m:ctrlPr>
                        </m:fPr>
                        <m:num>
                          <m:sSup>
                            <m:sSupPr>
                              <m:ctrlPr>
                                <a:rPr lang="es-ES" sz="2000" b="0" i="1" smtClean="0">
                                  <a:solidFill>
                                    <a:schemeClr val="tx1"/>
                                  </a:solidFill>
                                  <a:latin typeface="Cambria Math" panose="02040503050406030204" pitchFamily="18" charset="0"/>
                                </a:rPr>
                              </m:ctrlPr>
                            </m:sSupPr>
                            <m:e>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𝜇</m:t>
                                  </m:r>
                                  <m:r>
                                    <a:rPr lang="es-ES" sz="2000" b="0" i="1" smtClean="0">
                                      <a:solidFill>
                                        <a:schemeClr val="tx1"/>
                                      </a:solidFill>
                                      <a:latin typeface="Cambria Math" panose="02040503050406030204" pitchFamily="18" charset="0"/>
                                    </a:rPr>
                                    <m:t>𝑡</m:t>
                                  </m:r>
                                </m:e>
                              </m:d>
                            </m:e>
                            <m:sup>
                              <m:r>
                                <a:rPr lang="es-ES" sz="2000" b="0" i="1" smtClean="0">
                                  <a:solidFill>
                                    <a:schemeClr val="tx1"/>
                                  </a:solidFill>
                                  <a:latin typeface="Cambria Math" panose="02040503050406030204" pitchFamily="18" charset="0"/>
                                </a:rPr>
                                <m:t>𝑘</m:t>
                              </m:r>
                            </m:sup>
                          </m:sSup>
                          <m:sSup>
                            <m:sSupPr>
                              <m:ctrlPr>
                                <a:rPr lang="es-ES" sz="2000" b="0" i="1" smtClean="0">
                                  <a:solidFill>
                                    <a:schemeClr val="tx1"/>
                                  </a:solidFill>
                                  <a:latin typeface="Cambria Math" panose="02040503050406030204" pitchFamily="18" charset="0"/>
                                </a:rPr>
                              </m:ctrlPr>
                            </m:sSupPr>
                            <m:e>
                              <m:r>
                                <a:rPr lang="es-ES" sz="2000" b="0" i="1" smtClean="0">
                                  <a:solidFill>
                                    <a:schemeClr val="tx1"/>
                                  </a:solidFill>
                                  <a:latin typeface="Cambria Math" panose="02040503050406030204" pitchFamily="18" charset="0"/>
                                </a:rPr>
                                <m:t>𝑒</m:t>
                              </m:r>
                            </m:e>
                            <m:sup>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𝜇</m:t>
                              </m:r>
                              <m:r>
                                <a:rPr lang="es-ES" sz="2000" b="0" i="1" smtClean="0">
                                  <a:solidFill>
                                    <a:schemeClr val="tx1"/>
                                  </a:solidFill>
                                  <a:latin typeface="Cambria Math" panose="02040503050406030204" pitchFamily="18" charset="0"/>
                                </a:rPr>
                                <m:t>𝑡</m:t>
                              </m:r>
                            </m:sup>
                          </m:sSup>
                        </m:num>
                        <m:den>
                          <m:r>
                            <a:rPr lang="es-ES" sz="2000" b="0" i="1" smtClean="0">
                              <a:solidFill>
                                <a:schemeClr val="tx1"/>
                              </a:solidFill>
                              <a:latin typeface="Cambria Math" panose="02040503050406030204" pitchFamily="18" charset="0"/>
                            </a:rPr>
                            <m:t>𝑘</m:t>
                          </m:r>
                          <m:r>
                            <a:rPr lang="es-ES" sz="2000" b="0" i="1" smtClean="0">
                              <a:solidFill>
                                <a:schemeClr val="tx1"/>
                              </a:solidFill>
                              <a:latin typeface="Cambria Math" panose="02040503050406030204" pitchFamily="18" charset="0"/>
                            </a:rPr>
                            <m:t>!</m:t>
                          </m:r>
                        </m:den>
                      </m:f>
                      <m:r>
                        <a:rPr lang="es-ES" sz="2000" b="0" i="1" smtClean="0">
                          <a:solidFill>
                            <a:schemeClr val="tx1"/>
                          </a:solidFill>
                          <a:latin typeface="Cambria Math" panose="02040503050406030204" pitchFamily="18" charset="0"/>
                        </a:rPr>
                        <m:t>,  </m:t>
                      </m:r>
                      <m:r>
                        <a:rPr lang="es-ES" sz="2000" b="0" i="1" smtClean="0">
                          <a:solidFill>
                            <a:schemeClr val="tx1"/>
                          </a:solidFill>
                          <a:latin typeface="Cambria Math" panose="02040503050406030204" pitchFamily="18" charset="0"/>
                        </a:rPr>
                        <m:t>𝑘</m:t>
                      </m:r>
                      <m:r>
                        <a:rPr lang="es-ES" sz="2000" b="0" i="1" smtClean="0">
                          <a:solidFill>
                            <a:schemeClr val="tx1"/>
                          </a:solidFill>
                          <a:latin typeface="Cambria Math" panose="02040503050406030204" pitchFamily="18" charset="0"/>
                        </a:rPr>
                        <m:t>=0, 1, 2, …</m:t>
                      </m:r>
                    </m:oMath>
                  </m:oMathPara>
                </a14:m>
                <a:endParaRPr lang="es-ES" sz="2000" dirty="0">
                  <a:solidFill>
                    <a:schemeClr val="tx1"/>
                  </a:solidFill>
                </a:endParaRPr>
              </a:p>
              <a:p>
                <a:pPr algn="ctr"/>
                <a:endParaRPr lang="es-ES" sz="2000" dirty="0">
                  <a:solidFill>
                    <a:schemeClr val="tx1"/>
                  </a:solidFill>
                </a:endParaRPr>
              </a:p>
              <a:p>
                <a:pPr algn="just"/>
                <a:r>
                  <a:rPr lang="es-ES" sz="2000" dirty="0">
                    <a:solidFill>
                      <a:schemeClr val="tx1"/>
                    </a:solidFill>
                  </a:rPr>
                  <a:t>Substitutions </a:t>
                </a:r>
                <a:r>
                  <a:rPr lang="es-ES" sz="2000" dirty="0" err="1">
                    <a:solidFill>
                      <a:schemeClr val="tx1"/>
                    </a:solidFill>
                  </a:rPr>
                  <a:t>accumulate</a:t>
                </a:r>
                <a:r>
                  <a:rPr lang="es-ES" sz="2000" dirty="0">
                    <a:solidFill>
                      <a:schemeClr val="tx1"/>
                    </a:solidFill>
                  </a:rPr>
                  <a:t> at a </a:t>
                </a:r>
                <a:r>
                  <a:rPr lang="es-ES" sz="2000" dirty="0" err="1">
                    <a:solidFill>
                      <a:schemeClr val="tx1"/>
                    </a:solidFill>
                  </a:rPr>
                  <a:t>constant</a:t>
                </a:r>
                <a:r>
                  <a:rPr lang="es-ES" sz="2000" dirty="0">
                    <a:solidFill>
                      <a:schemeClr val="tx1"/>
                    </a:solidFill>
                  </a:rPr>
                  <a:t> </a:t>
                </a:r>
                <a:r>
                  <a:rPr lang="es-ES" sz="2000" dirty="0" err="1">
                    <a:solidFill>
                      <a:schemeClr val="tx1"/>
                    </a:solidFill>
                  </a:rPr>
                  <a:t>rate</a:t>
                </a:r>
                <a:r>
                  <a:rPr lang="es-ES" sz="2000" dirty="0">
                    <a:solidFill>
                      <a:schemeClr val="tx1"/>
                    </a:solidFill>
                  </a:rPr>
                  <a:t>:           </a:t>
                </a:r>
                <a14:m>
                  <m:oMath xmlns:m="http://schemas.openxmlformats.org/officeDocument/2006/math">
                    <m:r>
                      <a:rPr lang="es-ES" sz="2000" i="1">
                        <a:solidFill>
                          <a:schemeClr val="tx1"/>
                        </a:solidFill>
                        <a:latin typeface="Cambria Math" panose="02040503050406030204" pitchFamily="18" charset="0"/>
                        <a:ea typeface="Cambria Math" panose="02040503050406030204" pitchFamily="18" charset="0"/>
                      </a:rPr>
                      <m:t>𝔼</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𝑁</m:t>
                        </m:r>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𝑡</m:t>
                        </m:r>
                        <m:r>
                          <a:rPr lang="es-ES" sz="2000" i="1">
                            <a:solidFill>
                              <a:schemeClr val="tx1"/>
                            </a:solidFill>
                            <a:latin typeface="Cambria Math" panose="02040503050406030204" pitchFamily="18" charset="0"/>
                            <a:ea typeface="Cambria Math" panose="02040503050406030204" pitchFamily="18" charset="0"/>
                          </a:rPr>
                          <m:t>)</m:t>
                        </m:r>
                      </m:e>
                    </m:d>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𝜇</m:t>
                    </m:r>
                    <m:r>
                      <a:rPr lang="es-ES" sz="2000" i="1">
                        <a:solidFill>
                          <a:schemeClr val="tx1"/>
                        </a:solidFill>
                        <a:latin typeface="Cambria Math" panose="02040503050406030204" pitchFamily="18" charset="0"/>
                        <a:ea typeface="Cambria Math" panose="02040503050406030204" pitchFamily="18" charset="0"/>
                      </a:rPr>
                      <m:t>𝑡</m:t>
                    </m:r>
                    <m:r>
                      <a:rPr lang="es-ES" sz="2000" i="1">
                        <a:solidFill>
                          <a:schemeClr val="tx1"/>
                        </a:solidFill>
                        <a:latin typeface="Cambria Math" panose="02040503050406030204" pitchFamily="18" charset="0"/>
                        <a:ea typeface="Cambria Math" panose="02040503050406030204" pitchFamily="18" charset="0"/>
                      </a:rPr>
                      <m:t>,     </m:t>
                    </m:r>
                    <m:r>
                      <a:rPr lang="es-ES" sz="2000" i="1">
                        <a:solidFill>
                          <a:schemeClr val="tx1"/>
                        </a:solidFill>
                        <a:latin typeface="Cambria Math" panose="02040503050406030204" pitchFamily="18" charset="0"/>
                        <a:ea typeface="Cambria Math" panose="02040503050406030204" pitchFamily="18" charset="0"/>
                      </a:rPr>
                      <m:t>𝕍</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𝑁</m:t>
                        </m:r>
                        <m:d>
                          <m:dPr>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𝑡</m:t>
                            </m:r>
                          </m:e>
                        </m:d>
                      </m:e>
                    </m:d>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𝜇</m:t>
                    </m:r>
                    <m:r>
                      <a:rPr lang="es-ES" sz="2000" i="1">
                        <a:solidFill>
                          <a:schemeClr val="tx1"/>
                        </a:solidFill>
                        <a:latin typeface="Cambria Math" panose="02040503050406030204" pitchFamily="18" charset="0"/>
                        <a:ea typeface="Cambria Math" panose="02040503050406030204" pitchFamily="18" charset="0"/>
                      </a:rPr>
                      <m:t>𝑡</m:t>
                    </m:r>
                  </m:oMath>
                </a14:m>
                <a:endParaRPr lang="es-ES" sz="2000" dirty="0">
                  <a:solidFill>
                    <a:schemeClr val="tx1"/>
                  </a:solidFill>
                </a:endParaRPr>
              </a:p>
            </p:txBody>
          </p:sp>
        </mc:Choice>
        <mc:Fallback xmlns="">
          <p:sp>
            <p:nvSpPr>
              <p:cNvPr id="27" name="Rectángulo: esquinas redondeadas 4">
                <a:extLst>
                  <a:ext uri="{FF2B5EF4-FFF2-40B4-BE49-F238E27FC236}">
                    <a16:creationId xmlns:a16="http://schemas.microsoft.com/office/drawing/2014/main" id="{F3453DE3-64D2-58FD-3BF4-30425E8CCBE2}"/>
                  </a:ext>
                </a:extLst>
              </p:cNvPr>
              <p:cNvSpPr>
                <a:spLocks noRot="1" noChangeAspect="1" noMove="1" noResize="1" noEditPoints="1" noAdjustHandles="1" noChangeArrowheads="1" noChangeShapeType="1" noTextEdit="1"/>
              </p:cNvSpPr>
              <p:nvPr/>
            </p:nvSpPr>
            <p:spPr>
              <a:xfrm>
                <a:off x="876300" y="1149674"/>
                <a:ext cx="9480726" cy="2558726"/>
              </a:xfrm>
              <a:prstGeom prst="roundRect">
                <a:avLst>
                  <a:gd name="adj" fmla="val 5164"/>
                </a:avLst>
              </a:prstGeom>
              <a:blipFill>
                <a:blip r:embed="rId4"/>
                <a:stretch>
                  <a:fillRect l="-268" r="-268" b="-64356"/>
                </a:stretch>
              </a:blipFill>
              <a:ln>
                <a:noFill/>
              </a:ln>
            </p:spPr>
            <p:txBody>
              <a:bodyPr/>
              <a:lstStyle/>
              <a:p>
                <a:r>
                  <a:rPr lang="es-ES">
                    <a:noFill/>
                  </a:rPr>
                  <a:t> </a:t>
                </a:r>
              </a:p>
            </p:txBody>
          </p:sp>
        </mc:Fallback>
      </mc:AlternateContent>
      <p:sp>
        <p:nvSpPr>
          <p:cNvPr id="28" name="Rectángulo: esquinas redondeadas 4">
            <a:extLst>
              <a:ext uri="{FF2B5EF4-FFF2-40B4-BE49-F238E27FC236}">
                <a16:creationId xmlns:a16="http://schemas.microsoft.com/office/drawing/2014/main" id="{0821997F-91F9-8D63-85DB-988D5AC7A5AD}"/>
              </a:ext>
            </a:extLst>
          </p:cNvPr>
          <p:cNvSpPr/>
          <p:nvPr/>
        </p:nvSpPr>
        <p:spPr>
          <a:xfrm>
            <a:off x="876300" y="5485536"/>
            <a:ext cx="9480726" cy="1063722"/>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err="1">
                <a:solidFill>
                  <a:schemeClr val="tx1"/>
                </a:solidFill>
              </a:rPr>
              <a:t>Observed</a:t>
            </a:r>
            <a:r>
              <a:rPr lang="es-ES" sz="2000" dirty="0">
                <a:solidFill>
                  <a:schemeClr val="tx1"/>
                </a:solidFill>
              </a:rPr>
              <a:t> </a:t>
            </a:r>
            <a:r>
              <a:rPr lang="es-ES" sz="2000" dirty="0" err="1">
                <a:solidFill>
                  <a:schemeClr val="tx1"/>
                </a:solidFill>
              </a:rPr>
              <a:t>overdispersion</a:t>
            </a:r>
            <a:r>
              <a:rPr lang="es-ES" sz="2000" dirty="0">
                <a:solidFill>
                  <a:schemeClr val="tx1"/>
                </a:solidFill>
              </a:rPr>
              <a:t> </a:t>
            </a:r>
            <a:r>
              <a:rPr lang="es-ES" sz="2000" dirty="0" err="1">
                <a:solidFill>
                  <a:schemeClr val="tx1"/>
                </a:solidFill>
              </a:rPr>
              <a:t>challenges</a:t>
            </a:r>
            <a:r>
              <a:rPr lang="es-ES" sz="2000" dirty="0">
                <a:solidFill>
                  <a:schemeClr val="tx1"/>
                </a:solidFill>
              </a:rPr>
              <a:t> </a:t>
            </a:r>
            <a:r>
              <a:rPr lang="es-ES" sz="2000" dirty="0" err="1">
                <a:solidFill>
                  <a:schemeClr val="tx1"/>
                </a:solidFill>
              </a:rPr>
              <a:t>this</a:t>
            </a:r>
            <a:r>
              <a:rPr lang="es-ES" sz="2000" dirty="0">
                <a:solidFill>
                  <a:schemeClr val="tx1"/>
                </a:solidFill>
              </a:rPr>
              <a:t> </a:t>
            </a:r>
            <a:r>
              <a:rPr lang="es-ES" sz="2000" dirty="0" err="1">
                <a:solidFill>
                  <a:schemeClr val="tx1"/>
                </a:solidFill>
              </a:rPr>
              <a:t>assumption</a:t>
            </a:r>
            <a:endParaRPr lang="es-ES" sz="2000" dirty="0">
              <a:solidFill>
                <a:schemeClr val="tx1"/>
              </a:solidFill>
            </a:endParaRPr>
          </a:p>
          <a:p>
            <a:pPr algn="just"/>
            <a:endParaRPr lang="es-ES" sz="2000" dirty="0">
              <a:solidFill>
                <a:schemeClr val="tx1"/>
              </a:solidFill>
            </a:endParaRPr>
          </a:p>
        </p:txBody>
      </p:sp>
    </p:spTree>
    <p:extLst>
      <p:ext uri="{BB962C8B-B14F-4D97-AF65-F5344CB8AC3E}">
        <p14:creationId xmlns:p14="http://schemas.microsoft.com/office/powerpoint/2010/main" val="973581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E4CBCE6-6604-9095-77FD-3D375FE0F0CA}"/>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4BFC19F6-F57F-623E-622B-00D08B72A1F1}"/>
              </a:ext>
            </a:extLst>
          </p:cNvPr>
          <p:cNvSpPr txBox="1"/>
          <p:nvPr/>
        </p:nvSpPr>
        <p:spPr>
          <a:xfrm>
            <a:off x="88774" y="219842"/>
            <a:ext cx="12103225" cy="707886"/>
          </a:xfrm>
          <a:prstGeom prst="rect">
            <a:avLst/>
          </a:prstGeom>
          <a:noFill/>
        </p:spPr>
        <p:txBody>
          <a:bodyPr wrap="square" rtlCol="0">
            <a:spAutoFit/>
          </a:bodyPr>
          <a:lstStyle/>
          <a:p>
            <a:r>
              <a:rPr lang="es-ES" sz="4000" b="1" dirty="0" err="1"/>
              <a:t>The</a:t>
            </a:r>
            <a:r>
              <a:rPr lang="es-ES" sz="4000" b="1" dirty="0"/>
              <a:t> Molecular </a:t>
            </a:r>
            <a:r>
              <a:rPr lang="es-ES" sz="4000" b="1" dirty="0" err="1"/>
              <a:t>Clock</a:t>
            </a:r>
            <a:r>
              <a:rPr lang="es-ES" sz="4000" b="1" dirty="0"/>
              <a:t> </a:t>
            </a:r>
            <a:r>
              <a:rPr lang="es-ES" sz="4000" b="1" dirty="0" err="1"/>
              <a:t>Hypothesis</a:t>
            </a:r>
            <a:endParaRPr lang="es-ES" sz="4000" b="1" dirty="0">
              <a:effectLst/>
            </a:endParaRPr>
          </a:p>
        </p:txBody>
      </p:sp>
      <p:sp>
        <p:nvSpPr>
          <p:cNvPr id="3" name="CuadroTexto 2">
            <a:extLst>
              <a:ext uri="{FF2B5EF4-FFF2-40B4-BE49-F238E27FC236}">
                <a16:creationId xmlns:a16="http://schemas.microsoft.com/office/drawing/2014/main" id="{0FBC5FBC-FE47-1AF5-6BB8-252B51E9255D}"/>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8487ED53-D499-7FAA-4E22-7D390D2E3C7F}"/>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2CB94A82-6F4F-85CE-3170-8E6DDCCABB0B}"/>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6" name="Rectángulo: esquinas redondeadas 1">
            <a:extLst>
              <a:ext uri="{FF2B5EF4-FFF2-40B4-BE49-F238E27FC236}">
                <a16:creationId xmlns:a16="http://schemas.microsoft.com/office/drawing/2014/main" id="{4A021D0B-E271-9AE9-8111-FB06857F7B2C}"/>
              </a:ext>
            </a:extLst>
          </p:cNvPr>
          <p:cNvSpPr/>
          <p:nvPr/>
        </p:nvSpPr>
        <p:spPr>
          <a:xfrm>
            <a:off x="787400" y="1104900"/>
            <a:ext cx="9867900" cy="4254500"/>
          </a:xfrm>
          <a:prstGeom prst="roundRect">
            <a:avLst>
              <a:gd name="adj" fmla="val 1382"/>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mc:AlternateContent xmlns:mc="http://schemas.openxmlformats.org/markup-compatibility/2006" xmlns:a14="http://schemas.microsoft.com/office/drawing/2010/main">
        <mc:Choice Requires="a14">
          <p:sp>
            <p:nvSpPr>
              <p:cNvPr id="27" name="Rectángulo: esquinas redondeadas 4">
                <a:extLst>
                  <a:ext uri="{FF2B5EF4-FFF2-40B4-BE49-F238E27FC236}">
                    <a16:creationId xmlns:a16="http://schemas.microsoft.com/office/drawing/2014/main" id="{85AB7E30-9639-420E-8F9C-A4F735966225}"/>
                  </a:ext>
                </a:extLst>
              </p:cNvPr>
              <p:cNvSpPr/>
              <p:nvPr/>
            </p:nvSpPr>
            <p:spPr>
              <a:xfrm>
                <a:off x="876300" y="1149674"/>
                <a:ext cx="9480726" cy="2558726"/>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ES" sz="2000" b="1" dirty="0">
                    <a:solidFill>
                      <a:schemeClr val="tx1"/>
                    </a:solidFill>
                  </a:rPr>
                  <a:t>Definition: Molecular </a:t>
                </a:r>
                <a:r>
                  <a:rPr lang="es-ES" sz="2000" b="1" dirty="0" err="1">
                    <a:solidFill>
                      <a:schemeClr val="tx1"/>
                    </a:solidFill>
                  </a:rPr>
                  <a:t>Clock</a:t>
                </a:r>
                <a:r>
                  <a:rPr lang="es-ES" sz="2000" b="1" dirty="0">
                    <a:solidFill>
                      <a:schemeClr val="tx1"/>
                    </a:solidFill>
                  </a:rPr>
                  <a:t> (</a:t>
                </a:r>
                <a:r>
                  <a:rPr lang="es-ES" sz="2000" b="1" i="1" dirty="0" err="1">
                    <a:solidFill>
                      <a:schemeClr val="tx1"/>
                    </a:solidFill>
                  </a:rPr>
                  <a:t>Zuckerkandl</a:t>
                </a:r>
                <a:r>
                  <a:rPr lang="es-ES" sz="2000" b="1" i="1" dirty="0">
                    <a:solidFill>
                      <a:schemeClr val="tx1"/>
                    </a:solidFill>
                  </a:rPr>
                  <a:t> &amp; Pauling, 1965</a:t>
                </a:r>
                <a:r>
                  <a:rPr lang="es-ES" sz="2000" b="1" dirty="0">
                    <a:solidFill>
                      <a:schemeClr val="tx1"/>
                    </a:solidFill>
                  </a:rPr>
                  <a:t>)</a:t>
                </a:r>
              </a:p>
              <a:p>
                <a:pPr algn="just"/>
                <a:endParaRPr lang="es-ES" sz="2000" b="1" dirty="0">
                  <a:solidFill>
                    <a:schemeClr val="tx1"/>
                  </a:solidFill>
                </a:endParaRPr>
              </a:p>
              <a:p>
                <a:pPr algn="ctr"/>
                <a:r>
                  <a:rPr lang="es-ES" sz="2000" i="1" dirty="0" err="1">
                    <a:solidFill>
                      <a:schemeClr val="tx1"/>
                    </a:solidFill>
                  </a:rPr>
                  <a:t>The</a:t>
                </a:r>
                <a:r>
                  <a:rPr lang="es-ES" sz="2000" i="1" dirty="0">
                    <a:solidFill>
                      <a:schemeClr val="tx1"/>
                    </a:solidFill>
                  </a:rPr>
                  <a:t> </a:t>
                </a:r>
                <a:r>
                  <a:rPr lang="es-ES" sz="2000" i="1" dirty="0" err="1">
                    <a:solidFill>
                      <a:schemeClr val="tx1"/>
                    </a:solidFill>
                  </a:rPr>
                  <a:t>rate</a:t>
                </a:r>
                <a:r>
                  <a:rPr lang="es-ES" sz="2000" i="1" dirty="0">
                    <a:solidFill>
                      <a:schemeClr val="tx1"/>
                    </a:solidFill>
                  </a:rPr>
                  <a:t> </a:t>
                </a:r>
                <a:r>
                  <a:rPr lang="es-ES" sz="2000" i="1" dirty="0" err="1">
                    <a:solidFill>
                      <a:schemeClr val="tx1"/>
                    </a:solidFill>
                  </a:rPr>
                  <a:t>of</a:t>
                </a:r>
                <a:r>
                  <a:rPr lang="es-ES" sz="2000" i="1" dirty="0">
                    <a:solidFill>
                      <a:schemeClr val="tx1"/>
                    </a:solidFill>
                  </a:rPr>
                  <a:t> </a:t>
                </a:r>
                <a:r>
                  <a:rPr lang="es-ES" sz="2000" i="1" dirty="0" err="1">
                    <a:solidFill>
                      <a:schemeClr val="tx1"/>
                    </a:solidFill>
                  </a:rPr>
                  <a:t>evolution</a:t>
                </a:r>
                <a:r>
                  <a:rPr lang="es-ES" sz="2000" i="1" dirty="0">
                    <a:solidFill>
                      <a:schemeClr val="tx1"/>
                    </a:solidFill>
                  </a:rPr>
                  <a:t> </a:t>
                </a:r>
                <a:r>
                  <a:rPr lang="es-ES" sz="2000" i="1" dirty="0" err="1">
                    <a:solidFill>
                      <a:schemeClr val="tx1"/>
                    </a:solidFill>
                  </a:rPr>
                  <a:t>of</a:t>
                </a:r>
                <a:r>
                  <a:rPr lang="es-ES" sz="2000" i="1" dirty="0">
                    <a:solidFill>
                      <a:schemeClr val="tx1"/>
                    </a:solidFill>
                  </a:rPr>
                  <a:t> a gene </a:t>
                </a:r>
                <a:r>
                  <a:rPr lang="es-ES" sz="2000" i="1" dirty="0" err="1">
                    <a:solidFill>
                      <a:schemeClr val="tx1"/>
                    </a:solidFill>
                  </a:rPr>
                  <a:t>is</a:t>
                </a:r>
                <a:r>
                  <a:rPr lang="es-ES" sz="2000" i="1" dirty="0">
                    <a:solidFill>
                      <a:schemeClr val="tx1"/>
                    </a:solidFill>
                  </a:rPr>
                  <a:t> </a:t>
                </a:r>
                <a:r>
                  <a:rPr lang="es-ES" sz="2000" i="1" dirty="0" err="1">
                    <a:solidFill>
                      <a:schemeClr val="tx1"/>
                    </a:solidFill>
                  </a:rPr>
                  <a:t>constant</a:t>
                </a:r>
                <a:r>
                  <a:rPr lang="es-ES" sz="2000" i="1" dirty="0">
                    <a:solidFill>
                      <a:schemeClr val="tx1"/>
                    </a:solidFill>
                  </a:rPr>
                  <a:t> </a:t>
                </a:r>
                <a:r>
                  <a:rPr lang="es-ES" sz="2000" i="1" dirty="0" err="1">
                    <a:solidFill>
                      <a:schemeClr val="tx1"/>
                    </a:solidFill>
                  </a:rPr>
                  <a:t>over</a:t>
                </a:r>
                <a:r>
                  <a:rPr lang="es-ES" sz="2000" i="1" dirty="0">
                    <a:solidFill>
                      <a:schemeClr val="tx1"/>
                    </a:solidFill>
                  </a:rPr>
                  <a:t> time</a:t>
                </a:r>
              </a:p>
              <a:p>
                <a:pPr algn="just"/>
                <a:endParaRPr lang="es-ES" sz="2000" b="1" dirty="0">
                  <a:solidFill>
                    <a:schemeClr val="tx1"/>
                  </a:solidFill>
                </a:endParaRPr>
              </a:p>
              <a:p>
                <a:pPr algn="just"/>
                <a:r>
                  <a:rPr lang="es-ES" sz="2000" b="1" dirty="0" err="1">
                    <a:solidFill>
                      <a:schemeClr val="tx1"/>
                    </a:solidFill>
                  </a:rPr>
                  <a:t>Definition</a:t>
                </a:r>
                <a:r>
                  <a:rPr lang="es-ES" sz="2000" b="1" dirty="0">
                    <a:solidFill>
                      <a:schemeClr val="tx1"/>
                    </a:solidFill>
                  </a:rPr>
                  <a:t>: Neutral </a:t>
                </a:r>
                <a:r>
                  <a:rPr lang="es-ES" sz="2000" b="1" dirty="0" err="1">
                    <a:solidFill>
                      <a:schemeClr val="tx1"/>
                    </a:solidFill>
                  </a:rPr>
                  <a:t>Theory</a:t>
                </a:r>
                <a:r>
                  <a:rPr lang="es-ES" sz="2000" b="1" dirty="0">
                    <a:solidFill>
                      <a:schemeClr val="tx1"/>
                    </a:solidFill>
                  </a:rPr>
                  <a:t> </a:t>
                </a:r>
                <a:r>
                  <a:rPr lang="es-ES" sz="2000" b="1" dirty="0" err="1">
                    <a:solidFill>
                      <a:schemeClr val="tx1"/>
                    </a:solidFill>
                  </a:rPr>
                  <a:t>of</a:t>
                </a:r>
                <a:r>
                  <a:rPr lang="es-ES" sz="2000" b="1" dirty="0">
                    <a:solidFill>
                      <a:schemeClr val="tx1"/>
                    </a:solidFill>
                  </a:rPr>
                  <a:t> Molecular </a:t>
                </a:r>
                <a:r>
                  <a:rPr lang="es-ES" sz="2000" b="1" dirty="0" err="1">
                    <a:solidFill>
                      <a:schemeClr val="tx1"/>
                    </a:solidFill>
                  </a:rPr>
                  <a:t>Evolution</a:t>
                </a:r>
                <a:r>
                  <a:rPr lang="es-ES" sz="2000" b="1" dirty="0">
                    <a:solidFill>
                      <a:schemeClr val="tx1"/>
                    </a:solidFill>
                  </a:rPr>
                  <a:t> (</a:t>
                </a:r>
                <a:r>
                  <a:rPr lang="es-ES" sz="2000" b="1" i="1" dirty="0">
                    <a:solidFill>
                      <a:schemeClr val="tx1"/>
                    </a:solidFill>
                  </a:rPr>
                  <a:t>Kimura, 1968</a:t>
                </a:r>
                <a:r>
                  <a:rPr lang="es-ES" sz="2000" b="1" dirty="0">
                    <a:solidFill>
                      <a:schemeClr val="tx1"/>
                    </a:solidFill>
                  </a:rPr>
                  <a:t>)</a:t>
                </a:r>
              </a:p>
              <a:p>
                <a:pPr algn="just"/>
                <a:endParaRPr lang="es-ES" sz="2000" b="1" dirty="0">
                  <a:solidFill>
                    <a:schemeClr val="tx1"/>
                  </a:solidFill>
                </a:endParaRPr>
              </a:p>
              <a:p>
                <a:pPr algn="just"/>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substitutions</a:t>
                </a:r>
                <a:r>
                  <a:rPr lang="es-ES" sz="2000" dirty="0">
                    <a:solidFill>
                      <a:schemeClr val="tx1"/>
                    </a:solidFill>
                  </a:rPr>
                  <a:t> </a:t>
                </a:r>
                <a:r>
                  <a:rPr lang="es-ES" sz="2000" dirty="0" err="1">
                    <a:solidFill>
                      <a:schemeClr val="tx1"/>
                    </a:solidFill>
                  </a:rPr>
                  <a:t>over</a:t>
                </a:r>
                <a:r>
                  <a:rPr lang="es-ES" sz="2000" dirty="0">
                    <a:solidFill>
                      <a:schemeClr val="tx1"/>
                    </a:solidFill>
                  </a:rPr>
                  <a:t> time </a:t>
                </a:r>
                <a14:m>
                  <m:oMath xmlns:m="http://schemas.openxmlformats.org/officeDocument/2006/math">
                    <m:r>
                      <a:rPr lang="es-ES" sz="2000" b="0" i="1" smtClean="0">
                        <a:solidFill>
                          <a:schemeClr val="tx1"/>
                        </a:solidFill>
                        <a:latin typeface="Cambria Math" panose="02040503050406030204" pitchFamily="18" charset="0"/>
                      </a:rPr>
                      <m:t>𝑁</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follows</a:t>
                </a:r>
                <a:r>
                  <a:rPr lang="es-ES" sz="2000" dirty="0">
                    <a:solidFill>
                      <a:schemeClr val="tx1"/>
                    </a:solidFill>
                  </a:rPr>
                  <a:t> a </a:t>
                </a:r>
                <a:r>
                  <a:rPr lang="es-ES" sz="2000" b="1" dirty="0">
                    <a:solidFill>
                      <a:schemeClr val="tx1"/>
                    </a:solidFill>
                  </a:rPr>
                  <a:t>Poisson </a:t>
                </a:r>
                <a:r>
                  <a:rPr lang="es-ES" sz="2000" b="1" dirty="0" err="1">
                    <a:solidFill>
                      <a:schemeClr val="tx1"/>
                    </a:solidFill>
                  </a:rPr>
                  <a:t>process</a:t>
                </a:r>
                <a:r>
                  <a:rPr lang="es-ES" sz="2000" dirty="0">
                    <a:solidFill>
                      <a:schemeClr val="tx1"/>
                    </a:solidFill>
                  </a:rPr>
                  <a:t> </a:t>
                </a:r>
                <a:r>
                  <a:rPr lang="es-ES" sz="2000" dirty="0" err="1">
                    <a:solidFill>
                      <a:schemeClr val="tx1"/>
                    </a:solidFill>
                  </a:rPr>
                  <a:t>with</a:t>
                </a:r>
                <a:r>
                  <a:rPr lang="es-ES" sz="2000" dirty="0">
                    <a:solidFill>
                      <a:schemeClr val="tx1"/>
                    </a:solidFill>
                  </a:rPr>
                  <a:t> </a:t>
                </a:r>
                <a:r>
                  <a:rPr lang="es-ES" sz="2000" dirty="0" err="1">
                    <a:solidFill>
                      <a:schemeClr val="tx1"/>
                    </a:solidFill>
                  </a:rPr>
                  <a:t>constant</a:t>
                </a:r>
                <a:r>
                  <a:rPr lang="es-ES" sz="2000" dirty="0">
                    <a:solidFill>
                      <a:schemeClr val="tx1"/>
                    </a:solidFill>
                  </a:rPr>
                  <a:t> </a:t>
                </a:r>
                <a:r>
                  <a:rPr lang="es-ES" sz="2000" dirty="0" err="1">
                    <a:solidFill>
                      <a:schemeClr val="tx1"/>
                    </a:solidFill>
                  </a:rPr>
                  <a:t>rate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𝜇</m:t>
                    </m:r>
                  </m:oMath>
                </a14:m>
                <a:r>
                  <a:rPr lang="el-GR" sz="2000" dirty="0">
                    <a:solidFill>
                      <a:schemeClr val="tx1"/>
                    </a:solidFill>
                  </a:rPr>
                  <a:t>, </a:t>
                </a:r>
                <a:r>
                  <a:rPr lang="es-ES" sz="2000" dirty="0" err="1">
                    <a:solidFill>
                      <a:schemeClr val="tx1"/>
                    </a:solidFill>
                  </a:rPr>
                  <a:t>such</a:t>
                </a:r>
                <a:r>
                  <a:rPr lang="es-ES" sz="2000" dirty="0">
                    <a:solidFill>
                      <a:schemeClr val="tx1"/>
                    </a:solidFill>
                  </a:rPr>
                  <a:t> </a:t>
                </a:r>
                <a:r>
                  <a:rPr lang="es-ES" sz="2000" dirty="0" err="1">
                    <a:solidFill>
                      <a:schemeClr val="tx1"/>
                    </a:solidFill>
                  </a:rPr>
                  <a:t>that</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probability</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observing</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𝑘</m:t>
                    </m:r>
                  </m:oMath>
                </a14:m>
                <a:r>
                  <a:rPr lang="es-ES" sz="2000" dirty="0">
                    <a:solidFill>
                      <a:schemeClr val="tx1"/>
                    </a:solidFill>
                  </a:rPr>
                  <a:t> </a:t>
                </a:r>
                <a:r>
                  <a:rPr lang="es-ES" sz="2000" dirty="0" err="1">
                    <a:solidFill>
                      <a:schemeClr val="tx1"/>
                    </a:solidFill>
                  </a:rPr>
                  <a:t>mutations</a:t>
                </a:r>
                <a:r>
                  <a:rPr lang="es-ES" sz="2000" dirty="0">
                    <a:solidFill>
                      <a:schemeClr val="tx1"/>
                    </a:solidFill>
                  </a:rPr>
                  <a:t> in time </a:t>
                </a:r>
                <a14:m>
                  <m:oMath xmlns:m="http://schemas.openxmlformats.org/officeDocument/2006/math">
                    <m:r>
                      <a:rPr lang="es-ES" sz="2000" b="0" i="1" smtClean="0">
                        <a:solidFill>
                          <a:schemeClr val="tx1"/>
                        </a:solidFill>
                        <a:latin typeface="Cambria Math" panose="02040503050406030204" pitchFamily="18" charset="0"/>
                      </a:rPr>
                      <m:t>𝑡</m:t>
                    </m:r>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given</a:t>
                </a:r>
                <a:r>
                  <a:rPr lang="es-ES" sz="2000" dirty="0">
                    <a:solidFill>
                      <a:schemeClr val="tx1"/>
                    </a:solidFill>
                  </a:rPr>
                  <a:t> </a:t>
                </a:r>
                <a:r>
                  <a:rPr lang="es-ES" sz="2000" dirty="0" err="1">
                    <a:solidFill>
                      <a:schemeClr val="tx1"/>
                    </a:solidFill>
                  </a:rPr>
                  <a:t>by</a:t>
                </a:r>
                <a:endParaRPr lang="es-ES" sz="2000" dirty="0">
                  <a:solidFill>
                    <a:schemeClr val="tx1"/>
                  </a:solidFill>
                </a:endParaRPr>
              </a:p>
              <a:p>
                <a:pPr algn="just"/>
                <a:endParaRPr lang="es-ES" sz="2000" dirty="0">
                  <a:solidFill>
                    <a:schemeClr val="tx1"/>
                  </a:solidFill>
                </a:endParaRPr>
              </a:p>
              <a:p>
                <a:pPr algn="ctr"/>
                <a14:m>
                  <m:oMathPara xmlns:m="http://schemas.openxmlformats.org/officeDocument/2006/math">
                    <m:oMathParaPr>
                      <m:jc m:val="centerGroup"/>
                    </m:oMathParaPr>
                    <m:oMath xmlns:m="http://schemas.openxmlformats.org/officeDocument/2006/math">
                      <m:r>
                        <a:rPr lang="es-ES" sz="2000" b="0" i="1" smtClean="0">
                          <a:solidFill>
                            <a:schemeClr val="tx1"/>
                          </a:solidFill>
                          <a:latin typeface="Cambria Math" panose="02040503050406030204" pitchFamily="18" charset="0"/>
                        </a:rPr>
                        <m:t>𝑃</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𝑁</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𝑘</m:t>
                          </m:r>
                        </m:e>
                      </m:d>
                      <m:r>
                        <a:rPr lang="es-ES" sz="2000" b="0" i="1" smtClean="0">
                          <a:solidFill>
                            <a:schemeClr val="tx1"/>
                          </a:solidFill>
                          <a:latin typeface="Cambria Math" panose="02040503050406030204" pitchFamily="18" charset="0"/>
                        </a:rPr>
                        <m:t>=</m:t>
                      </m:r>
                      <m:f>
                        <m:fPr>
                          <m:ctrlPr>
                            <a:rPr lang="es-ES" sz="2000" b="0" i="1" smtClean="0">
                              <a:solidFill>
                                <a:schemeClr val="tx1"/>
                              </a:solidFill>
                              <a:latin typeface="Cambria Math" panose="02040503050406030204" pitchFamily="18" charset="0"/>
                            </a:rPr>
                          </m:ctrlPr>
                        </m:fPr>
                        <m:num>
                          <m:sSup>
                            <m:sSupPr>
                              <m:ctrlPr>
                                <a:rPr lang="es-ES" sz="2000" b="0" i="1" smtClean="0">
                                  <a:solidFill>
                                    <a:schemeClr val="tx1"/>
                                  </a:solidFill>
                                  <a:latin typeface="Cambria Math" panose="02040503050406030204" pitchFamily="18" charset="0"/>
                                </a:rPr>
                              </m:ctrlPr>
                            </m:sSupPr>
                            <m:e>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𝜇</m:t>
                                  </m:r>
                                  <m:r>
                                    <a:rPr lang="es-ES" sz="2000" b="0" i="1" smtClean="0">
                                      <a:solidFill>
                                        <a:schemeClr val="tx1"/>
                                      </a:solidFill>
                                      <a:latin typeface="Cambria Math" panose="02040503050406030204" pitchFamily="18" charset="0"/>
                                    </a:rPr>
                                    <m:t>𝑡</m:t>
                                  </m:r>
                                </m:e>
                              </m:d>
                            </m:e>
                            <m:sup>
                              <m:r>
                                <a:rPr lang="es-ES" sz="2000" b="0" i="1" smtClean="0">
                                  <a:solidFill>
                                    <a:schemeClr val="tx1"/>
                                  </a:solidFill>
                                  <a:latin typeface="Cambria Math" panose="02040503050406030204" pitchFamily="18" charset="0"/>
                                </a:rPr>
                                <m:t>𝑘</m:t>
                              </m:r>
                            </m:sup>
                          </m:sSup>
                          <m:sSup>
                            <m:sSupPr>
                              <m:ctrlPr>
                                <a:rPr lang="es-ES" sz="2000" b="0" i="1" smtClean="0">
                                  <a:solidFill>
                                    <a:schemeClr val="tx1"/>
                                  </a:solidFill>
                                  <a:latin typeface="Cambria Math" panose="02040503050406030204" pitchFamily="18" charset="0"/>
                                </a:rPr>
                              </m:ctrlPr>
                            </m:sSupPr>
                            <m:e>
                              <m:r>
                                <a:rPr lang="es-ES" sz="2000" b="0" i="1" smtClean="0">
                                  <a:solidFill>
                                    <a:schemeClr val="tx1"/>
                                  </a:solidFill>
                                  <a:latin typeface="Cambria Math" panose="02040503050406030204" pitchFamily="18" charset="0"/>
                                </a:rPr>
                                <m:t>𝑒</m:t>
                              </m:r>
                            </m:e>
                            <m:sup>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𝜇</m:t>
                              </m:r>
                              <m:r>
                                <a:rPr lang="es-ES" sz="2000" b="0" i="1" smtClean="0">
                                  <a:solidFill>
                                    <a:schemeClr val="tx1"/>
                                  </a:solidFill>
                                  <a:latin typeface="Cambria Math" panose="02040503050406030204" pitchFamily="18" charset="0"/>
                                </a:rPr>
                                <m:t>𝑡</m:t>
                              </m:r>
                            </m:sup>
                          </m:sSup>
                        </m:num>
                        <m:den>
                          <m:r>
                            <a:rPr lang="es-ES" sz="2000" b="0" i="1" smtClean="0">
                              <a:solidFill>
                                <a:schemeClr val="tx1"/>
                              </a:solidFill>
                              <a:latin typeface="Cambria Math" panose="02040503050406030204" pitchFamily="18" charset="0"/>
                            </a:rPr>
                            <m:t>𝑘</m:t>
                          </m:r>
                          <m:r>
                            <a:rPr lang="es-ES" sz="2000" b="0" i="1" smtClean="0">
                              <a:solidFill>
                                <a:schemeClr val="tx1"/>
                              </a:solidFill>
                              <a:latin typeface="Cambria Math" panose="02040503050406030204" pitchFamily="18" charset="0"/>
                            </a:rPr>
                            <m:t>!</m:t>
                          </m:r>
                        </m:den>
                      </m:f>
                      <m:r>
                        <a:rPr lang="es-ES" sz="2000" b="0" i="1" smtClean="0">
                          <a:solidFill>
                            <a:schemeClr val="tx1"/>
                          </a:solidFill>
                          <a:latin typeface="Cambria Math" panose="02040503050406030204" pitchFamily="18" charset="0"/>
                        </a:rPr>
                        <m:t>,  </m:t>
                      </m:r>
                      <m:r>
                        <a:rPr lang="es-ES" sz="2000" b="0" i="1" smtClean="0">
                          <a:solidFill>
                            <a:schemeClr val="tx1"/>
                          </a:solidFill>
                          <a:latin typeface="Cambria Math" panose="02040503050406030204" pitchFamily="18" charset="0"/>
                        </a:rPr>
                        <m:t>𝑘</m:t>
                      </m:r>
                      <m:r>
                        <a:rPr lang="es-ES" sz="2000" b="0" i="1" smtClean="0">
                          <a:solidFill>
                            <a:schemeClr val="tx1"/>
                          </a:solidFill>
                          <a:latin typeface="Cambria Math" panose="02040503050406030204" pitchFamily="18" charset="0"/>
                        </a:rPr>
                        <m:t>=0, 1, 2, …</m:t>
                      </m:r>
                    </m:oMath>
                  </m:oMathPara>
                </a14:m>
                <a:endParaRPr lang="es-ES" sz="2000" dirty="0">
                  <a:solidFill>
                    <a:schemeClr val="tx1"/>
                  </a:solidFill>
                </a:endParaRPr>
              </a:p>
              <a:p>
                <a:pPr algn="ctr"/>
                <a:endParaRPr lang="es-ES" sz="2000" dirty="0">
                  <a:solidFill>
                    <a:schemeClr val="tx1"/>
                  </a:solidFill>
                </a:endParaRPr>
              </a:p>
              <a:p>
                <a:pPr algn="just"/>
                <a:r>
                  <a:rPr lang="es-ES" sz="2000" dirty="0">
                    <a:solidFill>
                      <a:schemeClr val="tx1"/>
                    </a:solidFill>
                  </a:rPr>
                  <a:t>Substitutions </a:t>
                </a:r>
                <a:r>
                  <a:rPr lang="es-ES" sz="2000" dirty="0" err="1">
                    <a:solidFill>
                      <a:schemeClr val="tx1"/>
                    </a:solidFill>
                  </a:rPr>
                  <a:t>accumulate</a:t>
                </a:r>
                <a:r>
                  <a:rPr lang="es-ES" sz="2000" dirty="0">
                    <a:solidFill>
                      <a:schemeClr val="tx1"/>
                    </a:solidFill>
                  </a:rPr>
                  <a:t> at a </a:t>
                </a:r>
                <a:r>
                  <a:rPr lang="es-ES" sz="2000" dirty="0" err="1">
                    <a:solidFill>
                      <a:schemeClr val="tx1"/>
                    </a:solidFill>
                  </a:rPr>
                  <a:t>constant</a:t>
                </a:r>
                <a:r>
                  <a:rPr lang="es-ES" sz="2000" dirty="0">
                    <a:solidFill>
                      <a:schemeClr val="tx1"/>
                    </a:solidFill>
                  </a:rPr>
                  <a:t> </a:t>
                </a:r>
                <a:r>
                  <a:rPr lang="es-ES" sz="2000" dirty="0" err="1">
                    <a:solidFill>
                      <a:schemeClr val="tx1"/>
                    </a:solidFill>
                  </a:rPr>
                  <a:t>rate</a:t>
                </a:r>
                <a:r>
                  <a:rPr lang="es-ES" sz="2000" dirty="0">
                    <a:solidFill>
                      <a:schemeClr val="tx1"/>
                    </a:solidFill>
                  </a:rPr>
                  <a:t>:           </a:t>
                </a:r>
                <a14:m>
                  <m:oMath xmlns:m="http://schemas.openxmlformats.org/officeDocument/2006/math">
                    <m:r>
                      <a:rPr lang="es-ES" sz="2000" i="1">
                        <a:solidFill>
                          <a:schemeClr val="tx1"/>
                        </a:solidFill>
                        <a:latin typeface="Cambria Math" panose="02040503050406030204" pitchFamily="18" charset="0"/>
                        <a:ea typeface="Cambria Math" panose="02040503050406030204" pitchFamily="18" charset="0"/>
                      </a:rPr>
                      <m:t>𝔼</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𝑁</m:t>
                        </m:r>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𝑡</m:t>
                        </m:r>
                        <m:r>
                          <a:rPr lang="es-ES" sz="2000" i="1">
                            <a:solidFill>
                              <a:schemeClr val="tx1"/>
                            </a:solidFill>
                            <a:latin typeface="Cambria Math" panose="02040503050406030204" pitchFamily="18" charset="0"/>
                            <a:ea typeface="Cambria Math" panose="02040503050406030204" pitchFamily="18" charset="0"/>
                          </a:rPr>
                          <m:t>)</m:t>
                        </m:r>
                      </m:e>
                    </m:d>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𝜇</m:t>
                    </m:r>
                    <m:r>
                      <a:rPr lang="es-ES" sz="2000" i="1">
                        <a:solidFill>
                          <a:schemeClr val="tx1"/>
                        </a:solidFill>
                        <a:latin typeface="Cambria Math" panose="02040503050406030204" pitchFamily="18" charset="0"/>
                        <a:ea typeface="Cambria Math" panose="02040503050406030204" pitchFamily="18" charset="0"/>
                      </a:rPr>
                      <m:t>𝑡</m:t>
                    </m:r>
                    <m:r>
                      <a:rPr lang="es-ES" sz="2000" i="1">
                        <a:solidFill>
                          <a:schemeClr val="tx1"/>
                        </a:solidFill>
                        <a:latin typeface="Cambria Math" panose="02040503050406030204" pitchFamily="18" charset="0"/>
                        <a:ea typeface="Cambria Math" panose="02040503050406030204" pitchFamily="18" charset="0"/>
                      </a:rPr>
                      <m:t>,     </m:t>
                    </m:r>
                    <m:r>
                      <a:rPr lang="es-ES" sz="2000" i="1">
                        <a:solidFill>
                          <a:schemeClr val="tx1"/>
                        </a:solidFill>
                        <a:latin typeface="Cambria Math" panose="02040503050406030204" pitchFamily="18" charset="0"/>
                        <a:ea typeface="Cambria Math" panose="02040503050406030204" pitchFamily="18" charset="0"/>
                      </a:rPr>
                      <m:t>𝕍</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𝑁</m:t>
                        </m:r>
                        <m:d>
                          <m:dPr>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𝑡</m:t>
                            </m:r>
                          </m:e>
                        </m:d>
                      </m:e>
                    </m:d>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𝜇</m:t>
                    </m:r>
                    <m:r>
                      <a:rPr lang="es-ES" sz="2000" i="1">
                        <a:solidFill>
                          <a:schemeClr val="tx1"/>
                        </a:solidFill>
                        <a:latin typeface="Cambria Math" panose="02040503050406030204" pitchFamily="18" charset="0"/>
                        <a:ea typeface="Cambria Math" panose="02040503050406030204" pitchFamily="18" charset="0"/>
                      </a:rPr>
                      <m:t>𝑡</m:t>
                    </m:r>
                  </m:oMath>
                </a14:m>
                <a:endParaRPr lang="es-ES" sz="2000" dirty="0">
                  <a:solidFill>
                    <a:schemeClr val="tx1"/>
                  </a:solidFill>
                </a:endParaRPr>
              </a:p>
            </p:txBody>
          </p:sp>
        </mc:Choice>
        <mc:Fallback xmlns="">
          <p:sp>
            <p:nvSpPr>
              <p:cNvPr id="27" name="Rectángulo: esquinas redondeadas 4">
                <a:extLst>
                  <a:ext uri="{FF2B5EF4-FFF2-40B4-BE49-F238E27FC236}">
                    <a16:creationId xmlns:a16="http://schemas.microsoft.com/office/drawing/2014/main" id="{85AB7E30-9639-420E-8F9C-A4F735966225}"/>
                  </a:ext>
                </a:extLst>
              </p:cNvPr>
              <p:cNvSpPr>
                <a:spLocks noRot="1" noChangeAspect="1" noMove="1" noResize="1" noEditPoints="1" noAdjustHandles="1" noChangeArrowheads="1" noChangeShapeType="1" noTextEdit="1"/>
              </p:cNvSpPr>
              <p:nvPr/>
            </p:nvSpPr>
            <p:spPr>
              <a:xfrm>
                <a:off x="876300" y="1149674"/>
                <a:ext cx="9480726" cy="2558726"/>
              </a:xfrm>
              <a:prstGeom prst="roundRect">
                <a:avLst>
                  <a:gd name="adj" fmla="val 5164"/>
                </a:avLst>
              </a:prstGeom>
              <a:blipFill>
                <a:blip r:embed="rId4"/>
                <a:stretch>
                  <a:fillRect l="-268" r="-268" b="-64356"/>
                </a:stretch>
              </a:blipFill>
              <a:ln>
                <a:noFill/>
              </a:ln>
            </p:spPr>
            <p:txBody>
              <a:bodyPr/>
              <a:lstStyle/>
              <a:p>
                <a:r>
                  <a:rPr lang="es-ES">
                    <a:noFill/>
                  </a:rPr>
                  <a:t> </a:t>
                </a:r>
              </a:p>
            </p:txBody>
          </p:sp>
        </mc:Fallback>
      </mc:AlternateContent>
      <p:sp>
        <p:nvSpPr>
          <p:cNvPr id="28" name="Rectángulo: esquinas redondeadas 4">
            <a:extLst>
              <a:ext uri="{FF2B5EF4-FFF2-40B4-BE49-F238E27FC236}">
                <a16:creationId xmlns:a16="http://schemas.microsoft.com/office/drawing/2014/main" id="{F4A47137-7093-783B-E174-91C84A2470FF}"/>
              </a:ext>
            </a:extLst>
          </p:cNvPr>
          <p:cNvSpPr/>
          <p:nvPr/>
        </p:nvSpPr>
        <p:spPr>
          <a:xfrm>
            <a:off x="876300" y="5485536"/>
            <a:ext cx="9480726" cy="1063722"/>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err="1">
                <a:solidFill>
                  <a:schemeClr val="tx1"/>
                </a:solidFill>
              </a:rPr>
              <a:t>Observed</a:t>
            </a:r>
            <a:r>
              <a:rPr lang="es-ES" sz="2000" dirty="0">
                <a:solidFill>
                  <a:schemeClr val="tx1"/>
                </a:solidFill>
              </a:rPr>
              <a:t> </a:t>
            </a:r>
            <a:r>
              <a:rPr lang="es-ES" sz="2000" dirty="0" err="1">
                <a:solidFill>
                  <a:schemeClr val="tx1"/>
                </a:solidFill>
              </a:rPr>
              <a:t>overdispersion</a:t>
            </a:r>
            <a:r>
              <a:rPr lang="es-ES" sz="2000" dirty="0">
                <a:solidFill>
                  <a:schemeClr val="tx1"/>
                </a:solidFill>
              </a:rPr>
              <a:t> </a:t>
            </a:r>
            <a:r>
              <a:rPr lang="es-ES" sz="2000" dirty="0" err="1">
                <a:solidFill>
                  <a:schemeClr val="tx1"/>
                </a:solidFill>
              </a:rPr>
              <a:t>challenges</a:t>
            </a:r>
            <a:r>
              <a:rPr lang="es-ES" sz="2000" dirty="0">
                <a:solidFill>
                  <a:schemeClr val="tx1"/>
                </a:solidFill>
              </a:rPr>
              <a:t> </a:t>
            </a:r>
            <a:r>
              <a:rPr lang="es-ES" sz="2000" dirty="0" err="1">
                <a:solidFill>
                  <a:schemeClr val="tx1"/>
                </a:solidFill>
              </a:rPr>
              <a:t>this</a:t>
            </a:r>
            <a:r>
              <a:rPr lang="es-ES" sz="2000" dirty="0">
                <a:solidFill>
                  <a:schemeClr val="tx1"/>
                </a:solidFill>
              </a:rPr>
              <a:t> </a:t>
            </a:r>
            <a:r>
              <a:rPr lang="es-ES" sz="2000" dirty="0" err="1">
                <a:solidFill>
                  <a:schemeClr val="tx1"/>
                </a:solidFill>
              </a:rPr>
              <a:t>assumption</a:t>
            </a:r>
            <a:endParaRPr lang="es-ES" sz="2000" dirty="0">
              <a:solidFill>
                <a:schemeClr val="tx1"/>
              </a:solidFill>
            </a:endParaRPr>
          </a:p>
          <a:p>
            <a:pPr algn="just"/>
            <a:endParaRPr lang="es-ES" sz="2000" dirty="0">
              <a:solidFill>
                <a:schemeClr val="tx1"/>
              </a:solidFill>
            </a:endParaRPr>
          </a:p>
          <a:p>
            <a:pPr algn="ctr"/>
            <a:r>
              <a:rPr lang="es-ES" sz="2000" dirty="0">
                <a:solidFill>
                  <a:schemeClr val="tx1"/>
                </a:solidFill>
              </a:rPr>
              <a:t>SARS-CoV-2: ideal </a:t>
            </a:r>
            <a:r>
              <a:rPr lang="es-ES" sz="2000" dirty="0" err="1">
                <a:solidFill>
                  <a:schemeClr val="tx1"/>
                </a:solidFill>
              </a:rPr>
              <a:t>model</a:t>
            </a:r>
            <a:r>
              <a:rPr lang="es-ES" sz="2000" dirty="0">
                <a:solidFill>
                  <a:schemeClr val="tx1"/>
                </a:solidFill>
              </a:rPr>
              <a:t> </a:t>
            </a:r>
            <a:r>
              <a:rPr lang="es-ES" sz="2000" dirty="0" err="1">
                <a:solidFill>
                  <a:schemeClr val="tx1"/>
                </a:solidFill>
              </a:rPr>
              <a:t>to</a:t>
            </a:r>
            <a:r>
              <a:rPr lang="es-ES" sz="2000" dirty="0">
                <a:solidFill>
                  <a:schemeClr val="tx1"/>
                </a:solidFill>
              </a:rPr>
              <a:t> test </a:t>
            </a:r>
            <a:r>
              <a:rPr lang="es-ES" sz="2000" dirty="0" err="1">
                <a:solidFill>
                  <a:schemeClr val="tx1"/>
                </a:solidFill>
              </a:rPr>
              <a:t>these</a:t>
            </a:r>
            <a:r>
              <a:rPr lang="es-ES" sz="2000" dirty="0">
                <a:solidFill>
                  <a:schemeClr val="tx1"/>
                </a:solidFill>
              </a:rPr>
              <a:t> </a:t>
            </a:r>
            <a:r>
              <a:rPr lang="es-ES" sz="2000" dirty="0" err="1">
                <a:solidFill>
                  <a:schemeClr val="tx1"/>
                </a:solidFill>
              </a:rPr>
              <a:t>deviations</a:t>
            </a:r>
            <a:endParaRPr lang="es-ES" sz="2000" b="1" dirty="0">
              <a:solidFill>
                <a:schemeClr val="tx1"/>
              </a:solidFill>
            </a:endParaRPr>
          </a:p>
        </p:txBody>
      </p:sp>
    </p:spTree>
    <p:extLst>
      <p:ext uri="{BB962C8B-B14F-4D97-AF65-F5344CB8AC3E}">
        <p14:creationId xmlns:p14="http://schemas.microsoft.com/office/powerpoint/2010/main" val="36787012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45C330F-34C8-F923-8A5D-A7E9E9182BC4}"/>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06F73529-21EC-B77E-90AE-717C3851B8CF}"/>
              </a:ext>
            </a:extLst>
          </p:cNvPr>
          <p:cNvSpPr txBox="1"/>
          <p:nvPr/>
        </p:nvSpPr>
        <p:spPr>
          <a:xfrm>
            <a:off x="88774" y="219842"/>
            <a:ext cx="12103225" cy="707886"/>
          </a:xfrm>
          <a:prstGeom prst="rect">
            <a:avLst/>
          </a:prstGeom>
          <a:noFill/>
        </p:spPr>
        <p:txBody>
          <a:bodyPr wrap="square" rtlCol="0">
            <a:spAutoFit/>
          </a:bodyPr>
          <a:lstStyle/>
          <a:p>
            <a:r>
              <a:rPr lang="es-ES" sz="4000" b="1" dirty="0"/>
              <a:t>SARS-CoV-2 as a “</a:t>
            </a:r>
            <a:r>
              <a:rPr lang="es-ES" sz="4000" b="1" i="1" dirty="0"/>
              <a:t>Natural”</a:t>
            </a:r>
            <a:r>
              <a:rPr lang="es-ES" sz="4000" b="1" dirty="0"/>
              <a:t> </a:t>
            </a:r>
            <a:r>
              <a:rPr lang="es-ES" sz="4000" b="1" dirty="0" err="1"/>
              <a:t>Evolutionary</a:t>
            </a:r>
            <a:r>
              <a:rPr lang="es-ES" sz="4000" b="1" dirty="0"/>
              <a:t> </a:t>
            </a:r>
            <a:r>
              <a:rPr lang="es-ES" sz="4000" b="1" dirty="0" err="1"/>
              <a:t>Experiment</a:t>
            </a:r>
            <a:endParaRPr lang="es-ES" sz="4000" b="1" dirty="0">
              <a:effectLst/>
            </a:endParaRPr>
          </a:p>
        </p:txBody>
      </p:sp>
      <p:sp>
        <p:nvSpPr>
          <p:cNvPr id="3" name="CuadroTexto 2">
            <a:extLst>
              <a:ext uri="{FF2B5EF4-FFF2-40B4-BE49-F238E27FC236}">
                <a16:creationId xmlns:a16="http://schemas.microsoft.com/office/drawing/2014/main" id="{4601F06E-492D-C885-C191-B1E332747EA6}"/>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1ACFB0FD-0A20-9471-146C-3955BC7926C4}"/>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343B0172-2C4F-5275-352D-34C6CDCEAFAD}"/>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3" name="Rectángulo: esquinas redondeadas 4">
            <a:extLst>
              <a:ext uri="{FF2B5EF4-FFF2-40B4-BE49-F238E27FC236}">
                <a16:creationId xmlns:a16="http://schemas.microsoft.com/office/drawing/2014/main" id="{9687433F-EDBE-BC4C-C55E-C11819D92A17}"/>
              </a:ext>
            </a:extLst>
          </p:cNvPr>
          <p:cNvSpPr/>
          <p:nvPr/>
        </p:nvSpPr>
        <p:spPr>
          <a:xfrm>
            <a:off x="6140386" y="1499585"/>
            <a:ext cx="5508275"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10 </a:t>
            </a:r>
            <a:r>
              <a:rPr lang="es-ES" sz="2000" dirty="0" err="1">
                <a:solidFill>
                  <a:schemeClr val="tx1"/>
                </a:solidFill>
              </a:rPr>
              <a:t>million</a:t>
            </a:r>
            <a:r>
              <a:rPr lang="es-ES" sz="2000" dirty="0">
                <a:solidFill>
                  <a:schemeClr val="tx1"/>
                </a:solidFill>
              </a:rPr>
              <a:t> SARS-CoV-2 </a:t>
            </a:r>
            <a:r>
              <a:rPr lang="es-ES" sz="2000" dirty="0" err="1">
                <a:solidFill>
                  <a:schemeClr val="tx1"/>
                </a:solidFill>
              </a:rPr>
              <a:t>genomes</a:t>
            </a:r>
            <a:r>
              <a:rPr lang="es-ES" sz="2000" dirty="0">
                <a:solidFill>
                  <a:schemeClr val="tx1"/>
                </a:solidFill>
              </a:rPr>
              <a:t> </a:t>
            </a:r>
            <a:r>
              <a:rPr lang="es-ES" sz="2000" dirty="0" err="1">
                <a:solidFill>
                  <a:schemeClr val="tx1"/>
                </a:solidFill>
              </a:rPr>
              <a:t>sequenced</a:t>
            </a:r>
            <a:r>
              <a:rPr lang="es-ES" sz="2000" dirty="0">
                <a:solidFill>
                  <a:schemeClr val="tx1"/>
                </a:solidFill>
              </a:rPr>
              <a:t> </a:t>
            </a:r>
            <a:r>
              <a:rPr lang="es-ES" sz="2000" dirty="0" err="1">
                <a:solidFill>
                  <a:schemeClr val="tx1"/>
                </a:solidFill>
              </a:rPr>
              <a:t>globally</a:t>
            </a:r>
            <a:r>
              <a:rPr lang="es-ES" sz="2000" dirty="0">
                <a:solidFill>
                  <a:schemeClr val="tx1"/>
                </a:solidFill>
              </a:rPr>
              <a:t> </a:t>
            </a:r>
            <a:r>
              <a:rPr lang="es-ES" sz="2000" i="1" dirty="0">
                <a:solidFill>
                  <a:schemeClr val="tx1"/>
                </a:solidFill>
              </a:rPr>
              <a:t>(May 2022)</a:t>
            </a:r>
          </a:p>
        </p:txBody>
      </p:sp>
      <p:pic>
        <p:nvPicPr>
          <p:cNvPr id="14" name="Imagen 13">
            <a:extLst>
              <a:ext uri="{FF2B5EF4-FFF2-40B4-BE49-F238E27FC236}">
                <a16:creationId xmlns:a16="http://schemas.microsoft.com/office/drawing/2014/main" id="{7AF8BF3C-B936-4E9F-27DF-C29BD67E78DA}"/>
              </a:ext>
            </a:extLst>
          </p:cNvPr>
          <p:cNvPicPr>
            <a:picLocks noChangeAspect="1"/>
          </p:cNvPicPr>
          <p:nvPr/>
        </p:nvPicPr>
        <p:blipFill>
          <a:blip r:embed="rId4"/>
          <a:stretch>
            <a:fillRect/>
          </a:stretch>
        </p:blipFill>
        <p:spPr>
          <a:xfrm>
            <a:off x="381107" y="1336396"/>
            <a:ext cx="5930900" cy="4813300"/>
          </a:xfrm>
          <a:prstGeom prst="rect">
            <a:avLst/>
          </a:prstGeom>
        </p:spPr>
      </p:pic>
    </p:spTree>
    <p:extLst>
      <p:ext uri="{BB962C8B-B14F-4D97-AF65-F5344CB8AC3E}">
        <p14:creationId xmlns:p14="http://schemas.microsoft.com/office/powerpoint/2010/main" val="22427733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B538515-A8AD-3082-17B5-D4B3641983A6}"/>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BCBEC7DA-963E-12EA-F2D3-63BD988E39A7}"/>
              </a:ext>
            </a:extLst>
          </p:cNvPr>
          <p:cNvSpPr txBox="1"/>
          <p:nvPr/>
        </p:nvSpPr>
        <p:spPr>
          <a:xfrm>
            <a:off x="88774" y="219842"/>
            <a:ext cx="12103225" cy="707886"/>
          </a:xfrm>
          <a:prstGeom prst="rect">
            <a:avLst/>
          </a:prstGeom>
          <a:noFill/>
        </p:spPr>
        <p:txBody>
          <a:bodyPr wrap="square" rtlCol="0">
            <a:spAutoFit/>
          </a:bodyPr>
          <a:lstStyle/>
          <a:p>
            <a:r>
              <a:rPr lang="es-ES" sz="4000" b="1" dirty="0"/>
              <a:t>SARS-CoV-2 as a “</a:t>
            </a:r>
            <a:r>
              <a:rPr lang="es-ES" sz="4000" b="1" i="1" dirty="0"/>
              <a:t>Natural”</a:t>
            </a:r>
            <a:r>
              <a:rPr lang="es-ES" sz="4000" b="1" dirty="0"/>
              <a:t> </a:t>
            </a:r>
            <a:r>
              <a:rPr lang="es-ES" sz="4000" b="1" dirty="0" err="1"/>
              <a:t>Evolutionary</a:t>
            </a:r>
            <a:r>
              <a:rPr lang="es-ES" sz="4000" b="1" dirty="0"/>
              <a:t> </a:t>
            </a:r>
            <a:r>
              <a:rPr lang="es-ES" sz="4000" b="1" dirty="0" err="1"/>
              <a:t>Experiment</a:t>
            </a:r>
            <a:endParaRPr lang="es-ES" sz="4000" b="1" dirty="0">
              <a:effectLst/>
            </a:endParaRPr>
          </a:p>
        </p:txBody>
      </p:sp>
      <p:sp>
        <p:nvSpPr>
          <p:cNvPr id="3" name="CuadroTexto 2">
            <a:extLst>
              <a:ext uri="{FF2B5EF4-FFF2-40B4-BE49-F238E27FC236}">
                <a16:creationId xmlns:a16="http://schemas.microsoft.com/office/drawing/2014/main" id="{766B9550-4671-B47B-2C17-03CB271012D6}"/>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61D946DC-4F31-7CE0-DA0A-3DB1A304DB17}"/>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BCEF4147-65F5-46C3-BA79-57713107C049}"/>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2" name="Rectángulo: esquinas redondeadas 4">
            <a:extLst>
              <a:ext uri="{FF2B5EF4-FFF2-40B4-BE49-F238E27FC236}">
                <a16:creationId xmlns:a16="http://schemas.microsoft.com/office/drawing/2014/main" id="{B5D34FE0-D8A9-8369-EBF0-B7D39E51D4F0}"/>
              </a:ext>
            </a:extLst>
          </p:cNvPr>
          <p:cNvSpPr/>
          <p:nvPr/>
        </p:nvSpPr>
        <p:spPr>
          <a:xfrm>
            <a:off x="6428170" y="2728372"/>
            <a:ext cx="4932706" cy="24830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err="1">
                <a:solidFill>
                  <a:schemeClr val="tx1"/>
                </a:solidFill>
              </a:rPr>
              <a:t>Variant</a:t>
            </a:r>
            <a:r>
              <a:rPr lang="es-ES" sz="2000" dirty="0">
                <a:solidFill>
                  <a:schemeClr val="tx1"/>
                </a:solidFill>
              </a:rPr>
              <a:t> </a:t>
            </a:r>
            <a:r>
              <a:rPr lang="es-ES" sz="2000" dirty="0" err="1">
                <a:solidFill>
                  <a:schemeClr val="tx1"/>
                </a:solidFill>
              </a:rPr>
              <a:t>emergence</a:t>
            </a:r>
            <a:r>
              <a:rPr lang="es-ES" sz="2000" dirty="0">
                <a:solidFill>
                  <a:schemeClr val="tx1"/>
                </a:solidFill>
              </a:rPr>
              <a:t> and </a:t>
            </a:r>
            <a:r>
              <a:rPr lang="es-ES" sz="2000" dirty="0" err="1">
                <a:solidFill>
                  <a:schemeClr val="tx1"/>
                </a:solidFill>
              </a:rPr>
              <a:t>transitions</a:t>
            </a:r>
            <a:r>
              <a:rPr lang="es-ES" sz="2000" dirty="0">
                <a:solidFill>
                  <a:schemeClr val="tx1"/>
                </a:solidFill>
              </a:rPr>
              <a:t>:</a:t>
            </a:r>
          </a:p>
        </p:txBody>
      </p:sp>
      <p:sp>
        <p:nvSpPr>
          <p:cNvPr id="13" name="Rectángulo: esquinas redondeadas 4">
            <a:extLst>
              <a:ext uri="{FF2B5EF4-FFF2-40B4-BE49-F238E27FC236}">
                <a16:creationId xmlns:a16="http://schemas.microsoft.com/office/drawing/2014/main" id="{AB708ED4-11C5-2DE7-68C1-DE3C6801CCFB}"/>
              </a:ext>
            </a:extLst>
          </p:cNvPr>
          <p:cNvSpPr/>
          <p:nvPr/>
        </p:nvSpPr>
        <p:spPr>
          <a:xfrm>
            <a:off x="6140386" y="1499585"/>
            <a:ext cx="5508275"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10 </a:t>
            </a:r>
            <a:r>
              <a:rPr lang="es-ES" sz="2000" dirty="0" err="1">
                <a:solidFill>
                  <a:schemeClr val="tx1"/>
                </a:solidFill>
              </a:rPr>
              <a:t>million</a:t>
            </a:r>
            <a:r>
              <a:rPr lang="es-ES" sz="2000" dirty="0">
                <a:solidFill>
                  <a:schemeClr val="tx1"/>
                </a:solidFill>
              </a:rPr>
              <a:t> SARS-CoV-2 </a:t>
            </a:r>
            <a:r>
              <a:rPr lang="es-ES" sz="2000" dirty="0" err="1">
                <a:solidFill>
                  <a:schemeClr val="tx1"/>
                </a:solidFill>
              </a:rPr>
              <a:t>genomes</a:t>
            </a:r>
            <a:r>
              <a:rPr lang="es-ES" sz="2000" dirty="0">
                <a:solidFill>
                  <a:schemeClr val="tx1"/>
                </a:solidFill>
              </a:rPr>
              <a:t> </a:t>
            </a:r>
            <a:r>
              <a:rPr lang="es-ES" sz="2000" dirty="0" err="1">
                <a:solidFill>
                  <a:schemeClr val="tx1"/>
                </a:solidFill>
              </a:rPr>
              <a:t>sequenced</a:t>
            </a:r>
            <a:r>
              <a:rPr lang="es-ES" sz="2000" dirty="0">
                <a:solidFill>
                  <a:schemeClr val="tx1"/>
                </a:solidFill>
              </a:rPr>
              <a:t> </a:t>
            </a:r>
            <a:r>
              <a:rPr lang="es-ES" sz="2000" dirty="0" err="1">
                <a:solidFill>
                  <a:schemeClr val="tx1"/>
                </a:solidFill>
              </a:rPr>
              <a:t>globally</a:t>
            </a:r>
            <a:r>
              <a:rPr lang="es-ES" sz="2000" dirty="0">
                <a:solidFill>
                  <a:schemeClr val="tx1"/>
                </a:solidFill>
              </a:rPr>
              <a:t> </a:t>
            </a:r>
            <a:r>
              <a:rPr lang="es-ES" sz="2000" i="1" dirty="0">
                <a:solidFill>
                  <a:schemeClr val="tx1"/>
                </a:solidFill>
              </a:rPr>
              <a:t>(May 2022)</a:t>
            </a:r>
          </a:p>
        </p:txBody>
      </p:sp>
      <p:pic>
        <p:nvPicPr>
          <p:cNvPr id="2" name="Imagen 1">
            <a:extLst>
              <a:ext uri="{FF2B5EF4-FFF2-40B4-BE49-F238E27FC236}">
                <a16:creationId xmlns:a16="http://schemas.microsoft.com/office/drawing/2014/main" id="{5D8E471D-407A-7AFC-1401-380D558EFADE}"/>
              </a:ext>
            </a:extLst>
          </p:cNvPr>
          <p:cNvPicPr>
            <a:picLocks noChangeAspect="1"/>
          </p:cNvPicPr>
          <p:nvPr/>
        </p:nvPicPr>
        <p:blipFill>
          <a:blip r:embed="rId4"/>
          <a:stretch>
            <a:fillRect/>
          </a:stretch>
        </p:blipFill>
        <p:spPr>
          <a:xfrm>
            <a:off x="381107" y="1336396"/>
            <a:ext cx="5930900" cy="4813300"/>
          </a:xfrm>
          <a:prstGeom prst="rect">
            <a:avLst/>
          </a:prstGeom>
        </p:spPr>
      </p:pic>
    </p:spTree>
    <p:extLst>
      <p:ext uri="{BB962C8B-B14F-4D97-AF65-F5344CB8AC3E}">
        <p14:creationId xmlns:p14="http://schemas.microsoft.com/office/powerpoint/2010/main" val="25789010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0039552-454D-E862-EB91-102139685B76}"/>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BB701544-64DA-912F-5195-BE45EBAFE66B}"/>
              </a:ext>
            </a:extLst>
          </p:cNvPr>
          <p:cNvSpPr txBox="1"/>
          <p:nvPr/>
        </p:nvSpPr>
        <p:spPr>
          <a:xfrm>
            <a:off x="88774" y="219842"/>
            <a:ext cx="12103225" cy="707886"/>
          </a:xfrm>
          <a:prstGeom prst="rect">
            <a:avLst/>
          </a:prstGeom>
          <a:noFill/>
        </p:spPr>
        <p:txBody>
          <a:bodyPr wrap="square" rtlCol="0">
            <a:spAutoFit/>
          </a:bodyPr>
          <a:lstStyle/>
          <a:p>
            <a:r>
              <a:rPr lang="es-ES" sz="4000" b="1" dirty="0"/>
              <a:t>SARS-CoV-2 as a “</a:t>
            </a:r>
            <a:r>
              <a:rPr lang="es-ES" sz="4000" b="1" i="1" dirty="0"/>
              <a:t>Natural”</a:t>
            </a:r>
            <a:r>
              <a:rPr lang="es-ES" sz="4000" b="1" dirty="0"/>
              <a:t> </a:t>
            </a:r>
            <a:r>
              <a:rPr lang="es-ES" sz="4000" b="1" dirty="0" err="1"/>
              <a:t>Evolutionary</a:t>
            </a:r>
            <a:r>
              <a:rPr lang="es-ES" sz="4000" b="1" dirty="0"/>
              <a:t> </a:t>
            </a:r>
            <a:r>
              <a:rPr lang="es-ES" sz="4000" b="1" dirty="0" err="1"/>
              <a:t>Experiment</a:t>
            </a:r>
            <a:endParaRPr lang="es-ES" sz="4000" b="1" dirty="0">
              <a:effectLst/>
            </a:endParaRPr>
          </a:p>
        </p:txBody>
      </p:sp>
      <p:sp>
        <p:nvSpPr>
          <p:cNvPr id="3" name="CuadroTexto 2">
            <a:extLst>
              <a:ext uri="{FF2B5EF4-FFF2-40B4-BE49-F238E27FC236}">
                <a16:creationId xmlns:a16="http://schemas.microsoft.com/office/drawing/2014/main" id="{C00C1CBC-E68E-A2DA-B121-807794441D5A}"/>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16E3444A-D6F3-DD06-A6A5-8565279F33AA}"/>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597D45BB-C390-F900-39C4-9124429EA6CC}"/>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2" name="Rectángulo: esquinas redondeadas 4">
            <a:extLst>
              <a:ext uri="{FF2B5EF4-FFF2-40B4-BE49-F238E27FC236}">
                <a16:creationId xmlns:a16="http://schemas.microsoft.com/office/drawing/2014/main" id="{B10B7B2A-FF1C-3A59-8DAE-81032246F886}"/>
              </a:ext>
            </a:extLst>
          </p:cNvPr>
          <p:cNvSpPr/>
          <p:nvPr/>
        </p:nvSpPr>
        <p:spPr>
          <a:xfrm>
            <a:off x="6428170" y="2728372"/>
            <a:ext cx="4932706" cy="24830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err="1">
                <a:solidFill>
                  <a:schemeClr val="tx1"/>
                </a:solidFill>
              </a:rPr>
              <a:t>Variant</a:t>
            </a:r>
            <a:r>
              <a:rPr lang="es-ES" sz="2000" dirty="0">
                <a:solidFill>
                  <a:schemeClr val="tx1"/>
                </a:solidFill>
              </a:rPr>
              <a:t> </a:t>
            </a:r>
            <a:r>
              <a:rPr lang="es-ES" sz="2000" dirty="0" err="1">
                <a:solidFill>
                  <a:schemeClr val="tx1"/>
                </a:solidFill>
              </a:rPr>
              <a:t>emergence</a:t>
            </a:r>
            <a:r>
              <a:rPr lang="es-ES" sz="2000" dirty="0">
                <a:solidFill>
                  <a:schemeClr val="tx1"/>
                </a:solidFill>
              </a:rPr>
              <a:t> and </a:t>
            </a:r>
            <a:r>
              <a:rPr lang="es-ES" sz="2000" dirty="0" err="1">
                <a:solidFill>
                  <a:schemeClr val="tx1"/>
                </a:solidFill>
              </a:rPr>
              <a:t>transitions</a:t>
            </a:r>
            <a:r>
              <a:rPr lang="es-ES" sz="2000" dirty="0">
                <a:solidFill>
                  <a:schemeClr val="tx1"/>
                </a:solidFill>
              </a:rPr>
              <a:t>:</a:t>
            </a:r>
          </a:p>
          <a:p>
            <a:endParaRPr lang="es-ES" sz="2000" dirty="0">
              <a:solidFill>
                <a:schemeClr val="tx1"/>
              </a:solidFill>
            </a:endParaRPr>
          </a:p>
          <a:p>
            <a:pPr marL="342900" indent="-342900">
              <a:buFont typeface="Wingdings" pitchFamily="2" charset="2"/>
              <a:buChar char="v"/>
            </a:pPr>
            <a:r>
              <a:rPr lang="es-ES" sz="2000" dirty="0" err="1">
                <a:solidFill>
                  <a:schemeClr val="tx1"/>
                </a:solidFill>
              </a:rPr>
              <a:t>Mutation</a:t>
            </a:r>
            <a:r>
              <a:rPr lang="es-ES" sz="2000" dirty="0">
                <a:solidFill>
                  <a:schemeClr val="tx1"/>
                </a:solidFill>
              </a:rPr>
              <a:t> </a:t>
            </a:r>
            <a:r>
              <a:rPr lang="es-ES" sz="2000" dirty="0" err="1">
                <a:solidFill>
                  <a:schemeClr val="tx1"/>
                </a:solidFill>
              </a:rPr>
              <a:t>accumulation</a:t>
            </a:r>
            <a:r>
              <a:rPr lang="es-ES" sz="2000" dirty="0">
                <a:solidFill>
                  <a:schemeClr val="tx1"/>
                </a:solidFill>
              </a:rPr>
              <a:t> </a:t>
            </a:r>
            <a:r>
              <a:rPr lang="es-ES" sz="2000" dirty="0" err="1">
                <a:solidFill>
                  <a:schemeClr val="tx1"/>
                </a:solidFill>
              </a:rPr>
              <a:t>rates</a:t>
            </a:r>
            <a:endParaRPr lang="es-ES" sz="2000" dirty="0">
              <a:solidFill>
                <a:schemeClr val="tx1"/>
              </a:solidFill>
            </a:endParaRPr>
          </a:p>
          <a:p>
            <a:endParaRPr lang="es-ES" sz="2000" dirty="0">
              <a:solidFill>
                <a:schemeClr val="tx1"/>
              </a:solidFill>
            </a:endParaRPr>
          </a:p>
        </p:txBody>
      </p:sp>
      <p:sp>
        <p:nvSpPr>
          <p:cNvPr id="13" name="Rectángulo: esquinas redondeadas 4">
            <a:extLst>
              <a:ext uri="{FF2B5EF4-FFF2-40B4-BE49-F238E27FC236}">
                <a16:creationId xmlns:a16="http://schemas.microsoft.com/office/drawing/2014/main" id="{36BDB8C9-CBC0-518E-0F0A-4EDC9EE89448}"/>
              </a:ext>
            </a:extLst>
          </p:cNvPr>
          <p:cNvSpPr/>
          <p:nvPr/>
        </p:nvSpPr>
        <p:spPr>
          <a:xfrm>
            <a:off x="6140386" y="1499585"/>
            <a:ext cx="5508275"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10 </a:t>
            </a:r>
            <a:r>
              <a:rPr lang="es-ES" sz="2000" dirty="0" err="1">
                <a:solidFill>
                  <a:schemeClr val="tx1"/>
                </a:solidFill>
              </a:rPr>
              <a:t>million</a:t>
            </a:r>
            <a:r>
              <a:rPr lang="es-ES" sz="2000" dirty="0">
                <a:solidFill>
                  <a:schemeClr val="tx1"/>
                </a:solidFill>
              </a:rPr>
              <a:t> SARS-CoV-2 </a:t>
            </a:r>
            <a:r>
              <a:rPr lang="es-ES" sz="2000" dirty="0" err="1">
                <a:solidFill>
                  <a:schemeClr val="tx1"/>
                </a:solidFill>
              </a:rPr>
              <a:t>genomes</a:t>
            </a:r>
            <a:r>
              <a:rPr lang="es-ES" sz="2000" dirty="0">
                <a:solidFill>
                  <a:schemeClr val="tx1"/>
                </a:solidFill>
              </a:rPr>
              <a:t> </a:t>
            </a:r>
            <a:r>
              <a:rPr lang="es-ES" sz="2000" dirty="0" err="1">
                <a:solidFill>
                  <a:schemeClr val="tx1"/>
                </a:solidFill>
              </a:rPr>
              <a:t>sequenced</a:t>
            </a:r>
            <a:r>
              <a:rPr lang="es-ES" sz="2000" dirty="0">
                <a:solidFill>
                  <a:schemeClr val="tx1"/>
                </a:solidFill>
              </a:rPr>
              <a:t> </a:t>
            </a:r>
            <a:r>
              <a:rPr lang="es-ES" sz="2000" dirty="0" err="1">
                <a:solidFill>
                  <a:schemeClr val="tx1"/>
                </a:solidFill>
              </a:rPr>
              <a:t>globally</a:t>
            </a:r>
            <a:r>
              <a:rPr lang="es-ES" sz="2000" dirty="0">
                <a:solidFill>
                  <a:schemeClr val="tx1"/>
                </a:solidFill>
              </a:rPr>
              <a:t> </a:t>
            </a:r>
            <a:r>
              <a:rPr lang="es-ES" sz="2000" i="1" dirty="0">
                <a:solidFill>
                  <a:schemeClr val="tx1"/>
                </a:solidFill>
              </a:rPr>
              <a:t>(May 2022)</a:t>
            </a:r>
          </a:p>
        </p:txBody>
      </p:sp>
      <p:pic>
        <p:nvPicPr>
          <p:cNvPr id="2" name="Imagen 1">
            <a:extLst>
              <a:ext uri="{FF2B5EF4-FFF2-40B4-BE49-F238E27FC236}">
                <a16:creationId xmlns:a16="http://schemas.microsoft.com/office/drawing/2014/main" id="{E9675D4F-A2E0-7567-079B-A7349EB1B3BF}"/>
              </a:ext>
            </a:extLst>
          </p:cNvPr>
          <p:cNvPicPr>
            <a:picLocks noChangeAspect="1"/>
          </p:cNvPicPr>
          <p:nvPr/>
        </p:nvPicPr>
        <p:blipFill>
          <a:blip r:embed="rId4"/>
          <a:stretch>
            <a:fillRect/>
          </a:stretch>
        </p:blipFill>
        <p:spPr>
          <a:xfrm>
            <a:off x="381107" y="1336396"/>
            <a:ext cx="5930900" cy="4813300"/>
          </a:xfrm>
          <a:prstGeom prst="rect">
            <a:avLst/>
          </a:prstGeom>
        </p:spPr>
      </p:pic>
    </p:spTree>
    <p:extLst>
      <p:ext uri="{BB962C8B-B14F-4D97-AF65-F5344CB8AC3E}">
        <p14:creationId xmlns:p14="http://schemas.microsoft.com/office/powerpoint/2010/main" val="19584990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9205A06-F7A8-C0AC-6E84-F9F17FCA1D9F}"/>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A95BD14C-8F96-C639-35B7-131394EC4E39}"/>
              </a:ext>
            </a:extLst>
          </p:cNvPr>
          <p:cNvSpPr txBox="1"/>
          <p:nvPr/>
        </p:nvSpPr>
        <p:spPr>
          <a:xfrm>
            <a:off x="88774" y="219842"/>
            <a:ext cx="12103225" cy="707886"/>
          </a:xfrm>
          <a:prstGeom prst="rect">
            <a:avLst/>
          </a:prstGeom>
          <a:noFill/>
        </p:spPr>
        <p:txBody>
          <a:bodyPr wrap="square" rtlCol="0">
            <a:spAutoFit/>
          </a:bodyPr>
          <a:lstStyle/>
          <a:p>
            <a:r>
              <a:rPr lang="es-ES" sz="4000" b="1" dirty="0"/>
              <a:t>SARS-CoV-2 as a “</a:t>
            </a:r>
            <a:r>
              <a:rPr lang="es-ES" sz="4000" b="1" i="1" dirty="0"/>
              <a:t>Natural”</a:t>
            </a:r>
            <a:r>
              <a:rPr lang="es-ES" sz="4000" b="1" dirty="0"/>
              <a:t> </a:t>
            </a:r>
            <a:r>
              <a:rPr lang="es-ES" sz="4000" b="1" dirty="0" err="1"/>
              <a:t>Evolutionary</a:t>
            </a:r>
            <a:r>
              <a:rPr lang="es-ES" sz="4000" b="1" dirty="0"/>
              <a:t> </a:t>
            </a:r>
            <a:r>
              <a:rPr lang="es-ES" sz="4000" b="1" dirty="0" err="1"/>
              <a:t>Experiment</a:t>
            </a:r>
            <a:endParaRPr lang="es-ES" sz="4000" b="1" dirty="0">
              <a:effectLst/>
            </a:endParaRPr>
          </a:p>
        </p:txBody>
      </p:sp>
      <p:sp>
        <p:nvSpPr>
          <p:cNvPr id="3" name="CuadroTexto 2">
            <a:extLst>
              <a:ext uri="{FF2B5EF4-FFF2-40B4-BE49-F238E27FC236}">
                <a16:creationId xmlns:a16="http://schemas.microsoft.com/office/drawing/2014/main" id="{B4D87A74-1128-2E32-A021-CDA53B4993D4}"/>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139B6748-DF37-D639-B71B-8BE5D4957303}"/>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06C8A51D-91DA-F314-B3F5-37E50F669E16}"/>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2" name="Rectángulo: esquinas redondeadas 4">
            <a:extLst>
              <a:ext uri="{FF2B5EF4-FFF2-40B4-BE49-F238E27FC236}">
                <a16:creationId xmlns:a16="http://schemas.microsoft.com/office/drawing/2014/main" id="{2B5A9674-A37A-8E12-0FAF-22C49018E18E}"/>
              </a:ext>
            </a:extLst>
          </p:cNvPr>
          <p:cNvSpPr/>
          <p:nvPr/>
        </p:nvSpPr>
        <p:spPr>
          <a:xfrm>
            <a:off x="6428170" y="2728372"/>
            <a:ext cx="4932706" cy="24830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err="1">
                <a:solidFill>
                  <a:schemeClr val="tx1"/>
                </a:solidFill>
              </a:rPr>
              <a:t>Variant</a:t>
            </a:r>
            <a:r>
              <a:rPr lang="es-ES" sz="2000" dirty="0">
                <a:solidFill>
                  <a:schemeClr val="tx1"/>
                </a:solidFill>
              </a:rPr>
              <a:t> </a:t>
            </a:r>
            <a:r>
              <a:rPr lang="es-ES" sz="2000" dirty="0" err="1">
                <a:solidFill>
                  <a:schemeClr val="tx1"/>
                </a:solidFill>
              </a:rPr>
              <a:t>emergence</a:t>
            </a:r>
            <a:r>
              <a:rPr lang="es-ES" sz="2000" dirty="0">
                <a:solidFill>
                  <a:schemeClr val="tx1"/>
                </a:solidFill>
              </a:rPr>
              <a:t> and </a:t>
            </a:r>
            <a:r>
              <a:rPr lang="es-ES" sz="2000" dirty="0" err="1">
                <a:solidFill>
                  <a:schemeClr val="tx1"/>
                </a:solidFill>
              </a:rPr>
              <a:t>transitions</a:t>
            </a:r>
            <a:r>
              <a:rPr lang="es-ES" sz="2000" dirty="0">
                <a:solidFill>
                  <a:schemeClr val="tx1"/>
                </a:solidFill>
              </a:rPr>
              <a:t>:</a:t>
            </a:r>
          </a:p>
          <a:p>
            <a:endParaRPr lang="es-ES" sz="2000" dirty="0">
              <a:solidFill>
                <a:schemeClr val="tx1"/>
              </a:solidFill>
            </a:endParaRPr>
          </a:p>
          <a:p>
            <a:pPr marL="342900" indent="-342900">
              <a:buFont typeface="Wingdings" pitchFamily="2" charset="2"/>
              <a:buChar char="v"/>
            </a:pPr>
            <a:r>
              <a:rPr lang="es-ES" sz="2000" dirty="0" err="1">
                <a:solidFill>
                  <a:schemeClr val="tx1"/>
                </a:solidFill>
              </a:rPr>
              <a:t>Mutation</a:t>
            </a:r>
            <a:r>
              <a:rPr lang="es-ES" sz="2000" dirty="0">
                <a:solidFill>
                  <a:schemeClr val="tx1"/>
                </a:solidFill>
              </a:rPr>
              <a:t> </a:t>
            </a:r>
            <a:r>
              <a:rPr lang="es-ES" sz="2000" dirty="0" err="1">
                <a:solidFill>
                  <a:schemeClr val="tx1"/>
                </a:solidFill>
              </a:rPr>
              <a:t>accumulation</a:t>
            </a:r>
            <a:r>
              <a:rPr lang="es-ES" sz="2000" dirty="0">
                <a:solidFill>
                  <a:schemeClr val="tx1"/>
                </a:solidFill>
              </a:rPr>
              <a:t> </a:t>
            </a:r>
            <a:r>
              <a:rPr lang="es-ES" sz="2000" dirty="0" err="1">
                <a:solidFill>
                  <a:schemeClr val="tx1"/>
                </a:solidFill>
              </a:rPr>
              <a:t>rates</a:t>
            </a:r>
            <a:endParaRPr lang="es-ES" sz="2000" dirty="0">
              <a:solidFill>
                <a:schemeClr val="tx1"/>
              </a:solidFill>
            </a:endParaRPr>
          </a:p>
          <a:p>
            <a:endParaRPr lang="es-ES" sz="2000" dirty="0">
              <a:solidFill>
                <a:schemeClr val="tx1"/>
              </a:solidFill>
            </a:endParaRPr>
          </a:p>
          <a:p>
            <a:pPr marL="342900" indent="-342900">
              <a:buFont typeface="Wingdings" pitchFamily="2" charset="2"/>
              <a:buChar char="v"/>
            </a:pPr>
            <a:r>
              <a:rPr lang="es-ES" sz="2000" dirty="0" err="1">
                <a:solidFill>
                  <a:schemeClr val="tx1"/>
                </a:solidFill>
              </a:rPr>
              <a:t>Transmission</a:t>
            </a:r>
            <a:r>
              <a:rPr lang="es-ES" sz="2000" dirty="0">
                <a:solidFill>
                  <a:schemeClr val="tx1"/>
                </a:solidFill>
              </a:rPr>
              <a:t> </a:t>
            </a:r>
            <a:r>
              <a:rPr lang="es-ES" sz="2000" dirty="0" err="1">
                <a:solidFill>
                  <a:schemeClr val="tx1"/>
                </a:solidFill>
              </a:rPr>
              <a:t>dynamics</a:t>
            </a:r>
            <a:r>
              <a:rPr lang="es-ES" sz="2000" dirty="0">
                <a:solidFill>
                  <a:schemeClr val="tx1"/>
                </a:solidFill>
              </a:rPr>
              <a:t> and selective </a:t>
            </a:r>
            <a:r>
              <a:rPr lang="es-ES" sz="2000" dirty="0" err="1">
                <a:solidFill>
                  <a:schemeClr val="tx1"/>
                </a:solidFill>
              </a:rPr>
              <a:t>pressures</a:t>
            </a:r>
            <a:endParaRPr lang="es-ES" sz="2000" dirty="0">
              <a:solidFill>
                <a:schemeClr val="tx1"/>
              </a:solidFill>
            </a:endParaRPr>
          </a:p>
          <a:p>
            <a:endParaRPr lang="es-ES" sz="2000" dirty="0">
              <a:solidFill>
                <a:schemeClr val="tx1"/>
              </a:solidFill>
            </a:endParaRPr>
          </a:p>
        </p:txBody>
      </p:sp>
      <p:sp>
        <p:nvSpPr>
          <p:cNvPr id="13" name="Rectángulo: esquinas redondeadas 4">
            <a:extLst>
              <a:ext uri="{FF2B5EF4-FFF2-40B4-BE49-F238E27FC236}">
                <a16:creationId xmlns:a16="http://schemas.microsoft.com/office/drawing/2014/main" id="{F5CB560D-1F32-26D6-4652-D880A386E972}"/>
              </a:ext>
            </a:extLst>
          </p:cNvPr>
          <p:cNvSpPr/>
          <p:nvPr/>
        </p:nvSpPr>
        <p:spPr>
          <a:xfrm>
            <a:off x="6140386" y="1499585"/>
            <a:ext cx="5508275"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10 </a:t>
            </a:r>
            <a:r>
              <a:rPr lang="es-ES" sz="2000" dirty="0" err="1">
                <a:solidFill>
                  <a:schemeClr val="tx1"/>
                </a:solidFill>
              </a:rPr>
              <a:t>million</a:t>
            </a:r>
            <a:r>
              <a:rPr lang="es-ES" sz="2000" dirty="0">
                <a:solidFill>
                  <a:schemeClr val="tx1"/>
                </a:solidFill>
              </a:rPr>
              <a:t> SARS-CoV-2 </a:t>
            </a:r>
            <a:r>
              <a:rPr lang="es-ES" sz="2000" dirty="0" err="1">
                <a:solidFill>
                  <a:schemeClr val="tx1"/>
                </a:solidFill>
              </a:rPr>
              <a:t>genomes</a:t>
            </a:r>
            <a:r>
              <a:rPr lang="es-ES" sz="2000" dirty="0">
                <a:solidFill>
                  <a:schemeClr val="tx1"/>
                </a:solidFill>
              </a:rPr>
              <a:t> </a:t>
            </a:r>
            <a:r>
              <a:rPr lang="es-ES" sz="2000" dirty="0" err="1">
                <a:solidFill>
                  <a:schemeClr val="tx1"/>
                </a:solidFill>
              </a:rPr>
              <a:t>sequenced</a:t>
            </a:r>
            <a:r>
              <a:rPr lang="es-ES" sz="2000" dirty="0">
                <a:solidFill>
                  <a:schemeClr val="tx1"/>
                </a:solidFill>
              </a:rPr>
              <a:t> </a:t>
            </a:r>
            <a:r>
              <a:rPr lang="es-ES" sz="2000" dirty="0" err="1">
                <a:solidFill>
                  <a:schemeClr val="tx1"/>
                </a:solidFill>
              </a:rPr>
              <a:t>globally</a:t>
            </a:r>
            <a:r>
              <a:rPr lang="es-ES" sz="2000" dirty="0">
                <a:solidFill>
                  <a:schemeClr val="tx1"/>
                </a:solidFill>
              </a:rPr>
              <a:t> </a:t>
            </a:r>
            <a:r>
              <a:rPr lang="es-ES" sz="2000" i="1" dirty="0">
                <a:solidFill>
                  <a:schemeClr val="tx1"/>
                </a:solidFill>
              </a:rPr>
              <a:t>(May 2022)</a:t>
            </a:r>
          </a:p>
        </p:txBody>
      </p:sp>
      <p:pic>
        <p:nvPicPr>
          <p:cNvPr id="2" name="Imagen 1">
            <a:extLst>
              <a:ext uri="{FF2B5EF4-FFF2-40B4-BE49-F238E27FC236}">
                <a16:creationId xmlns:a16="http://schemas.microsoft.com/office/drawing/2014/main" id="{7EEF9BD5-AE48-3971-F0EB-970C3104FFAB}"/>
              </a:ext>
            </a:extLst>
          </p:cNvPr>
          <p:cNvPicPr>
            <a:picLocks noChangeAspect="1"/>
          </p:cNvPicPr>
          <p:nvPr/>
        </p:nvPicPr>
        <p:blipFill>
          <a:blip r:embed="rId4"/>
          <a:stretch>
            <a:fillRect/>
          </a:stretch>
        </p:blipFill>
        <p:spPr>
          <a:xfrm>
            <a:off x="381107" y="1336396"/>
            <a:ext cx="5930900" cy="4813300"/>
          </a:xfrm>
          <a:prstGeom prst="rect">
            <a:avLst/>
          </a:prstGeom>
        </p:spPr>
      </p:pic>
    </p:spTree>
    <p:extLst>
      <p:ext uri="{BB962C8B-B14F-4D97-AF65-F5344CB8AC3E}">
        <p14:creationId xmlns:p14="http://schemas.microsoft.com/office/powerpoint/2010/main" val="5515080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0F28C40-5D3F-7B73-BFE0-D01CBEE47757}"/>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E76E650E-B652-A5A6-9948-6427BA6B1B19}"/>
              </a:ext>
            </a:extLst>
          </p:cNvPr>
          <p:cNvSpPr txBox="1"/>
          <p:nvPr/>
        </p:nvSpPr>
        <p:spPr>
          <a:xfrm>
            <a:off x="88774" y="219842"/>
            <a:ext cx="12103225" cy="707886"/>
          </a:xfrm>
          <a:prstGeom prst="rect">
            <a:avLst/>
          </a:prstGeom>
          <a:noFill/>
        </p:spPr>
        <p:txBody>
          <a:bodyPr wrap="square" rtlCol="0">
            <a:spAutoFit/>
          </a:bodyPr>
          <a:lstStyle/>
          <a:p>
            <a:r>
              <a:rPr lang="es-ES" sz="4000" b="1" dirty="0"/>
              <a:t>SARS-CoV-2 as a “</a:t>
            </a:r>
            <a:r>
              <a:rPr lang="es-ES" sz="4000" b="1" i="1" dirty="0"/>
              <a:t>Natural”</a:t>
            </a:r>
            <a:r>
              <a:rPr lang="es-ES" sz="4000" b="1" dirty="0"/>
              <a:t> </a:t>
            </a:r>
            <a:r>
              <a:rPr lang="es-ES" sz="4000" b="1" dirty="0" err="1"/>
              <a:t>Evolutionary</a:t>
            </a:r>
            <a:r>
              <a:rPr lang="es-ES" sz="4000" b="1" dirty="0"/>
              <a:t> </a:t>
            </a:r>
            <a:r>
              <a:rPr lang="es-ES" sz="4000" b="1" dirty="0" err="1"/>
              <a:t>Experiment</a:t>
            </a:r>
            <a:endParaRPr lang="es-ES" sz="4000" b="1" dirty="0">
              <a:effectLst/>
            </a:endParaRPr>
          </a:p>
        </p:txBody>
      </p:sp>
      <p:sp>
        <p:nvSpPr>
          <p:cNvPr id="3" name="CuadroTexto 2">
            <a:extLst>
              <a:ext uri="{FF2B5EF4-FFF2-40B4-BE49-F238E27FC236}">
                <a16:creationId xmlns:a16="http://schemas.microsoft.com/office/drawing/2014/main" id="{EE91DFDB-ECE9-3946-7655-EC123053222F}"/>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0E589E5B-FF88-F9E2-280D-59BE1B3F1444}"/>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D7267446-EE73-5099-F78D-7036EBCECCB9}"/>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2" name="Rectángulo: esquinas redondeadas 4">
            <a:extLst>
              <a:ext uri="{FF2B5EF4-FFF2-40B4-BE49-F238E27FC236}">
                <a16:creationId xmlns:a16="http://schemas.microsoft.com/office/drawing/2014/main" id="{99A2DEFB-A062-B7E0-93E1-DEE490863859}"/>
              </a:ext>
            </a:extLst>
          </p:cNvPr>
          <p:cNvSpPr/>
          <p:nvPr/>
        </p:nvSpPr>
        <p:spPr>
          <a:xfrm>
            <a:off x="6428170" y="2728372"/>
            <a:ext cx="4932706" cy="24830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err="1">
                <a:solidFill>
                  <a:schemeClr val="tx1"/>
                </a:solidFill>
              </a:rPr>
              <a:t>Variant</a:t>
            </a:r>
            <a:r>
              <a:rPr lang="es-ES" sz="2000" dirty="0">
                <a:solidFill>
                  <a:schemeClr val="tx1"/>
                </a:solidFill>
              </a:rPr>
              <a:t> </a:t>
            </a:r>
            <a:r>
              <a:rPr lang="es-ES" sz="2000" dirty="0" err="1">
                <a:solidFill>
                  <a:schemeClr val="tx1"/>
                </a:solidFill>
              </a:rPr>
              <a:t>emergence</a:t>
            </a:r>
            <a:r>
              <a:rPr lang="es-ES" sz="2000" dirty="0">
                <a:solidFill>
                  <a:schemeClr val="tx1"/>
                </a:solidFill>
              </a:rPr>
              <a:t> and </a:t>
            </a:r>
            <a:r>
              <a:rPr lang="es-ES" sz="2000" dirty="0" err="1">
                <a:solidFill>
                  <a:schemeClr val="tx1"/>
                </a:solidFill>
              </a:rPr>
              <a:t>transitions</a:t>
            </a:r>
            <a:r>
              <a:rPr lang="es-ES" sz="2000" dirty="0">
                <a:solidFill>
                  <a:schemeClr val="tx1"/>
                </a:solidFill>
              </a:rPr>
              <a:t>:</a:t>
            </a:r>
          </a:p>
          <a:p>
            <a:endParaRPr lang="es-ES" sz="2000" dirty="0">
              <a:solidFill>
                <a:schemeClr val="tx1"/>
              </a:solidFill>
            </a:endParaRPr>
          </a:p>
          <a:p>
            <a:pPr marL="342900" indent="-342900">
              <a:buFont typeface="Wingdings" pitchFamily="2" charset="2"/>
              <a:buChar char="v"/>
            </a:pPr>
            <a:r>
              <a:rPr lang="es-ES" sz="2000" dirty="0" err="1">
                <a:solidFill>
                  <a:schemeClr val="tx1"/>
                </a:solidFill>
              </a:rPr>
              <a:t>Mutation</a:t>
            </a:r>
            <a:r>
              <a:rPr lang="es-ES" sz="2000" dirty="0">
                <a:solidFill>
                  <a:schemeClr val="tx1"/>
                </a:solidFill>
              </a:rPr>
              <a:t> </a:t>
            </a:r>
            <a:r>
              <a:rPr lang="es-ES" sz="2000" dirty="0" err="1">
                <a:solidFill>
                  <a:schemeClr val="tx1"/>
                </a:solidFill>
              </a:rPr>
              <a:t>accumulation</a:t>
            </a:r>
            <a:r>
              <a:rPr lang="es-ES" sz="2000" dirty="0">
                <a:solidFill>
                  <a:schemeClr val="tx1"/>
                </a:solidFill>
              </a:rPr>
              <a:t> </a:t>
            </a:r>
            <a:r>
              <a:rPr lang="es-ES" sz="2000" dirty="0" err="1">
                <a:solidFill>
                  <a:schemeClr val="tx1"/>
                </a:solidFill>
              </a:rPr>
              <a:t>rates</a:t>
            </a:r>
            <a:endParaRPr lang="es-ES" sz="2000" dirty="0">
              <a:solidFill>
                <a:schemeClr val="tx1"/>
              </a:solidFill>
            </a:endParaRPr>
          </a:p>
          <a:p>
            <a:endParaRPr lang="es-ES" sz="2000" dirty="0">
              <a:solidFill>
                <a:schemeClr val="tx1"/>
              </a:solidFill>
            </a:endParaRPr>
          </a:p>
          <a:p>
            <a:pPr marL="342900" indent="-342900">
              <a:buFont typeface="Wingdings" pitchFamily="2" charset="2"/>
              <a:buChar char="v"/>
            </a:pPr>
            <a:r>
              <a:rPr lang="es-ES" sz="2000" dirty="0" err="1">
                <a:solidFill>
                  <a:schemeClr val="tx1"/>
                </a:solidFill>
              </a:rPr>
              <a:t>Transmission</a:t>
            </a:r>
            <a:r>
              <a:rPr lang="es-ES" sz="2000" dirty="0">
                <a:solidFill>
                  <a:schemeClr val="tx1"/>
                </a:solidFill>
              </a:rPr>
              <a:t> </a:t>
            </a:r>
            <a:r>
              <a:rPr lang="es-ES" sz="2000" dirty="0" err="1">
                <a:solidFill>
                  <a:schemeClr val="tx1"/>
                </a:solidFill>
              </a:rPr>
              <a:t>dynamics</a:t>
            </a:r>
            <a:r>
              <a:rPr lang="es-ES" sz="2000" dirty="0">
                <a:solidFill>
                  <a:schemeClr val="tx1"/>
                </a:solidFill>
              </a:rPr>
              <a:t> and selective </a:t>
            </a:r>
            <a:r>
              <a:rPr lang="es-ES" sz="2000" dirty="0" err="1">
                <a:solidFill>
                  <a:schemeClr val="tx1"/>
                </a:solidFill>
              </a:rPr>
              <a:t>pressures</a:t>
            </a:r>
            <a:endParaRPr lang="es-ES" sz="2000" dirty="0">
              <a:solidFill>
                <a:schemeClr val="tx1"/>
              </a:solidFill>
            </a:endParaRPr>
          </a:p>
          <a:p>
            <a:endParaRPr lang="es-ES" sz="2000" dirty="0">
              <a:solidFill>
                <a:schemeClr val="tx1"/>
              </a:solidFill>
            </a:endParaRPr>
          </a:p>
          <a:p>
            <a:pPr marL="342900" indent="-342900">
              <a:buFont typeface="Wingdings" pitchFamily="2" charset="2"/>
              <a:buChar char="v"/>
            </a:pPr>
            <a:r>
              <a:rPr lang="es-ES" sz="2000" dirty="0">
                <a:solidFill>
                  <a:schemeClr val="tx1"/>
                </a:solidFill>
              </a:rPr>
              <a:t>Ideal </a:t>
            </a:r>
            <a:r>
              <a:rPr lang="es-ES" sz="2000" dirty="0" err="1">
                <a:solidFill>
                  <a:schemeClr val="tx1"/>
                </a:solidFill>
              </a:rPr>
              <a:t>system</a:t>
            </a:r>
            <a:r>
              <a:rPr lang="es-ES" sz="2000" dirty="0">
                <a:solidFill>
                  <a:schemeClr val="tx1"/>
                </a:solidFill>
              </a:rPr>
              <a:t> </a:t>
            </a:r>
            <a:r>
              <a:rPr lang="es-ES" sz="2000" dirty="0" err="1">
                <a:solidFill>
                  <a:schemeClr val="tx1"/>
                </a:solidFill>
              </a:rPr>
              <a:t>to</a:t>
            </a:r>
            <a:r>
              <a:rPr lang="es-ES" sz="2000" dirty="0">
                <a:solidFill>
                  <a:schemeClr val="tx1"/>
                </a:solidFill>
              </a:rPr>
              <a:t> probe </a:t>
            </a:r>
            <a:r>
              <a:rPr lang="es-ES" sz="2000" dirty="0" err="1">
                <a:solidFill>
                  <a:schemeClr val="tx1"/>
                </a:solidFill>
              </a:rPr>
              <a:t>evolutionary</a:t>
            </a:r>
            <a:r>
              <a:rPr lang="es-ES" sz="2000" dirty="0">
                <a:solidFill>
                  <a:schemeClr val="tx1"/>
                </a:solidFill>
              </a:rPr>
              <a:t> </a:t>
            </a:r>
            <a:r>
              <a:rPr lang="es-ES" sz="2000" dirty="0" err="1">
                <a:solidFill>
                  <a:schemeClr val="tx1"/>
                </a:solidFill>
              </a:rPr>
              <a:t>motion</a:t>
            </a:r>
            <a:r>
              <a:rPr lang="es-ES" sz="2000" dirty="0">
                <a:solidFill>
                  <a:schemeClr val="tx1"/>
                </a:solidFill>
              </a:rPr>
              <a:t> </a:t>
            </a:r>
            <a:r>
              <a:rPr lang="es-ES" sz="2000" dirty="0" err="1">
                <a:solidFill>
                  <a:schemeClr val="tx1"/>
                </a:solidFill>
              </a:rPr>
              <a:t>statistically</a:t>
            </a:r>
            <a:endParaRPr lang="es-ES" sz="2000" dirty="0">
              <a:solidFill>
                <a:schemeClr val="tx1"/>
              </a:solidFill>
            </a:endParaRPr>
          </a:p>
        </p:txBody>
      </p:sp>
      <p:sp>
        <p:nvSpPr>
          <p:cNvPr id="13" name="Rectángulo: esquinas redondeadas 4">
            <a:extLst>
              <a:ext uri="{FF2B5EF4-FFF2-40B4-BE49-F238E27FC236}">
                <a16:creationId xmlns:a16="http://schemas.microsoft.com/office/drawing/2014/main" id="{E7602BC4-A335-081C-F6EC-33ABCE2427FA}"/>
              </a:ext>
            </a:extLst>
          </p:cNvPr>
          <p:cNvSpPr/>
          <p:nvPr/>
        </p:nvSpPr>
        <p:spPr>
          <a:xfrm>
            <a:off x="6140386" y="1499585"/>
            <a:ext cx="5508275"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10 </a:t>
            </a:r>
            <a:r>
              <a:rPr lang="es-ES" sz="2000" dirty="0" err="1">
                <a:solidFill>
                  <a:schemeClr val="tx1"/>
                </a:solidFill>
              </a:rPr>
              <a:t>million</a:t>
            </a:r>
            <a:r>
              <a:rPr lang="es-ES" sz="2000" dirty="0">
                <a:solidFill>
                  <a:schemeClr val="tx1"/>
                </a:solidFill>
              </a:rPr>
              <a:t> SARS-CoV-2 </a:t>
            </a:r>
            <a:r>
              <a:rPr lang="es-ES" sz="2000" dirty="0" err="1">
                <a:solidFill>
                  <a:schemeClr val="tx1"/>
                </a:solidFill>
              </a:rPr>
              <a:t>genomes</a:t>
            </a:r>
            <a:r>
              <a:rPr lang="es-ES" sz="2000" dirty="0">
                <a:solidFill>
                  <a:schemeClr val="tx1"/>
                </a:solidFill>
              </a:rPr>
              <a:t> </a:t>
            </a:r>
            <a:r>
              <a:rPr lang="es-ES" sz="2000" dirty="0" err="1">
                <a:solidFill>
                  <a:schemeClr val="tx1"/>
                </a:solidFill>
              </a:rPr>
              <a:t>sequenced</a:t>
            </a:r>
            <a:r>
              <a:rPr lang="es-ES" sz="2000" dirty="0">
                <a:solidFill>
                  <a:schemeClr val="tx1"/>
                </a:solidFill>
              </a:rPr>
              <a:t> </a:t>
            </a:r>
            <a:r>
              <a:rPr lang="es-ES" sz="2000" dirty="0" err="1">
                <a:solidFill>
                  <a:schemeClr val="tx1"/>
                </a:solidFill>
              </a:rPr>
              <a:t>globally</a:t>
            </a:r>
            <a:r>
              <a:rPr lang="es-ES" sz="2000" dirty="0">
                <a:solidFill>
                  <a:schemeClr val="tx1"/>
                </a:solidFill>
              </a:rPr>
              <a:t> </a:t>
            </a:r>
            <a:r>
              <a:rPr lang="es-ES" sz="2000" i="1" dirty="0">
                <a:solidFill>
                  <a:schemeClr val="tx1"/>
                </a:solidFill>
              </a:rPr>
              <a:t>(May 2022)</a:t>
            </a:r>
          </a:p>
        </p:txBody>
      </p:sp>
      <p:pic>
        <p:nvPicPr>
          <p:cNvPr id="2" name="Imagen 1">
            <a:extLst>
              <a:ext uri="{FF2B5EF4-FFF2-40B4-BE49-F238E27FC236}">
                <a16:creationId xmlns:a16="http://schemas.microsoft.com/office/drawing/2014/main" id="{DC890097-B1FA-CE55-1344-3BD90A891ADE}"/>
              </a:ext>
            </a:extLst>
          </p:cNvPr>
          <p:cNvPicPr>
            <a:picLocks noChangeAspect="1"/>
          </p:cNvPicPr>
          <p:nvPr/>
        </p:nvPicPr>
        <p:blipFill>
          <a:blip r:embed="rId4"/>
          <a:stretch>
            <a:fillRect/>
          </a:stretch>
        </p:blipFill>
        <p:spPr>
          <a:xfrm>
            <a:off x="381107" y="1336396"/>
            <a:ext cx="5930900" cy="4813300"/>
          </a:xfrm>
          <a:prstGeom prst="rect">
            <a:avLst/>
          </a:prstGeom>
        </p:spPr>
      </p:pic>
    </p:spTree>
    <p:extLst>
      <p:ext uri="{BB962C8B-B14F-4D97-AF65-F5344CB8AC3E}">
        <p14:creationId xmlns:p14="http://schemas.microsoft.com/office/powerpoint/2010/main" val="404950168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C49D41E-0F43-01DA-654E-90FD2CC386F6}"/>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40A9564D-3203-AA1A-96E1-8E278FF20AE1}"/>
              </a:ext>
            </a:extLst>
          </p:cNvPr>
          <p:cNvSpPr txBox="1"/>
          <p:nvPr/>
        </p:nvSpPr>
        <p:spPr>
          <a:xfrm>
            <a:off x="88774" y="219842"/>
            <a:ext cx="12103225" cy="707886"/>
          </a:xfrm>
          <a:prstGeom prst="rect">
            <a:avLst/>
          </a:prstGeom>
          <a:noFill/>
        </p:spPr>
        <p:txBody>
          <a:bodyPr wrap="square" rtlCol="0">
            <a:spAutoFit/>
          </a:bodyPr>
          <a:lstStyle/>
          <a:p>
            <a:r>
              <a:rPr lang="es-ES" sz="4000" b="1" dirty="0" err="1"/>
              <a:t>Modeling</a:t>
            </a:r>
            <a:r>
              <a:rPr lang="es-ES" sz="4000" b="1" dirty="0"/>
              <a:t> Viral </a:t>
            </a:r>
            <a:r>
              <a:rPr lang="es-ES" sz="4000" b="1" dirty="0" err="1"/>
              <a:t>Evolution</a:t>
            </a:r>
            <a:r>
              <a:rPr lang="es-ES" sz="4000" b="1" dirty="0"/>
              <a:t> as </a:t>
            </a:r>
            <a:r>
              <a:rPr lang="es-ES" sz="4000" b="1" dirty="0" err="1"/>
              <a:t>Stochastic</a:t>
            </a:r>
            <a:r>
              <a:rPr lang="es-ES" sz="4000" b="1" dirty="0"/>
              <a:t> </a:t>
            </a:r>
            <a:r>
              <a:rPr lang="es-ES" sz="4000" b="1" dirty="0" err="1"/>
              <a:t>Motion</a:t>
            </a:r>
            <a:endParaRPr lang="es-ES" sz="4000" b="1" dirty="0">
              <a:effectLst/>
            </a:endParaRPr>
          </a:p>
        </p:txBody>
      </p:sp>
      <p:sp>
        <p:nvSpPr>
          <p:cNvPr id="3" name="CuadroTexto 2">
            <a:extLst>
              <a:ext uri="{FF2B5EF4-FFF2-40B4-BE49-F238E27FC236}">
                <a16:creationId xmlns:a16="http://schemas.microsoft.com/office/drawing/2014/main" id="{ED9272DC-2BAF-570F-8E76-B1C86719F80A}"/>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88394B3A-6477-1D54-61CA-AA1D4628C880}"/>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1F749797-3FD5-0C18-E59D-A24F540F1156}"/>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mc:AlternateContent xmlns:mc="http://schemas.openxmlformats.org/markup-compatibility/2006" xmlns:a14="http://schemas.microsoft.com/office/drawing/2010/main">
        <mc:Choice Requires="a14">
          <p:sp>
            <p:nvSpPr>
              <p:cNvPr id="14" name="Rectángulo: esquinas redondeadas 4">
                <a:extLst>
                  <a:ext uri="{FF2B5EF4-FFF2-40B4-BE49-F238E27FC236}">
                    <a16:creationId xmlns:a16="http://schemas.microsoft.com/office/drawing/2014/main" id="{4C5B4BF7-1556-9BD9-BFBB-6E5BAA6224C0}"/>
                  </a:ext>
                </a:extLst>
              </p:cNvPr>
              <p:cNvSpPr/>
              <p:nvPr/>
            </p:nvSpPr>
            <p:spPr>
              <a:xfrm>
                <a:off x="688044" y="1019369"/>
                <a:ext cx="10521990"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Evolution </a:t>
                </a:r>
                <a:r>
                  <a:rPr lang="es-ES" sz="2000" dirty="0" err="1">
                    <a:solidFill>
                      <a:schemeClr val="tx1"/>
                    </a:solidFill>
                  </a:rPr>
                  <a:t>modeled</a:t>
                </a:r>
                <a:r>
                  <a:rPr lang="es-ES" sz="2000" dirty="0">
                    <a:solidFill>
                      <a:schemeClr val="tx1"/>
                    </a:solidFill>
                  </a:rPr>
                  <a:t> as </a:t>
                </a:r>
                <a:r>
                  <a:rPr lang="es-ES" sz="2000" dirty="0" err="1">
                    <a:solidFill>
                      <a:schemeClr val="tx1"/>
                    </a:solidFill>
                  </a:rPr>
                  <a:t>displacement</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mutations</a:t>
                </a:r>
                <a:r>
                  <a:rPr lang="es-ES" sz="2000" dirty="0">
                    <a:solidFill>
                      <a:schemeClr val="tx1"/>
                    </a:solidFill>
                  </a:rPr>
                  <a:t> as </a:t>
                </a:r>
                <a:r>
                  <a:rPr lang="es-ES" sz="2000" dirty="0" err="1">
                    <a:solidFill>
                      <a:schemeClr val="tx1"/>
                    </a:solidFill>
                  </a:rPr>
                  <a:t>motion</a:t>
                </a:r>
                <a:r>
                  <a:rPr lang="es-ES" sz="2000" dirty="0">
                    <a:solidFill>
                      <a:schemeClr val="tx1"/>
                    </a:solidFill>
                  </a:rPr>
                  <a:t> </a:t>
                </a:r>
                <a:r>
                  <a:rPr lang="es-ES" sz="2000" dirty="0" err="1">
                    <a:solidFill>
                      <a:schemeClr val="tx1"/>
                    </a:solidFill>
                  </a:rPr>
                  <a:t>from</a:t>
                </a:r>
                <a:r>
                  <a:rPr lang="es-ES" sz="2000" dirty="0">
                    <a:solidFill>
                      <a:schemeClr val="tx1"/>
                    </a:solidFill>
                  </a:rPr>
                  <a:t> original </a:t>
                </a:r>
                <a:r>
                  <a:rPr lang="es-ES" sz="2000" dirty="0" err="1">
                    <a:solidFill>
                      <a:schemeClr val="tx1"/>
                    </a:solidFill>
                  </a:rPr>
                  <a:t>genome</a:t>
                </a:r>
                <a:r>
                  <a:rPr lang="es-ES" sz="2000" dirty="0">
                    <a:solidFill>
                      <a:schemeClr val="tx1"/>
                    </a:solidFill>
                  </a:rPr>
                  <a:t>.</a:t>
                </a:r>
              </a:p>
              <a:p>
                <a:endParaRPr lang="es-ES" sz="2000" dirty="0">
                  <a:solidFill>
                    <a:schemeClr val="tx1"/>
                  </a:solidFill>
                </a:endParaRPr>
              </a:p>
              <a:p>
                <a:pPr/>
                <a14:m>
                  <m:oMathPara xmlns:m="http://schemas.openxmlformats.org/officeDocument/2006/math">
                    <m:oMathParaPr>
                      <m:jc m:val="centerGroup"/>
                    </m:oMathParaPr>
                    <m:oMath xmlns:m="http://schemas.openxmlformats.org/officeDocument/2006/math">
                      <m:f>
                        <m:fPr>
                          <m:ctrlPr>
                            <a:rPr lang="es-ES" sz="2000" b="0" i="1" smtClean="0">
                              <a:solidFill>
                                <a:schemeClr val="tx1"/>
                              </a:solidFill>
                              <a:latin typeface="Cambria Math" panose="02040503050406030204" pitchFamily="18" charset="0"/>
                            </a:rPr>
                          </m:ctrlPr>
                        </m:fPr>
                        <m:num>
                          <m:r>
                            <a:rPr lang="es-ES" sz="2000" b="0" i="1" smtClean="0">
                              <a:solidFill>
                                <a:schemeClr val="tx1"/>
                              </a:solidFill>
                              <a:latin typeface="Cambria Math" panose="02040503050406030204" pitchFamily="18" charset="0"/>
                            </a:rPr>
                            <m:t>𝑑𝑚</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num>
                        <m:den>
                          <m:r>
                            <a:rPr lang="es-ES" sz="2000" b="0" i="1" smtClean="0">
                              <a:solidFill>
                                <a:schemeClr val="tx1"/>
                              </a:solidFill>
                              <a:latin typeface="Cambria Math" panose="02040503050406030204" pitchFamily="18" charset="0"/>
                            </a:rPr>
                            <m:t>𝑑𝑡</m:t>
                          </m:r>
                        </m:den>
                      </m:f>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𝜅</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𝜉</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m:oMathPara>
                </a14:m>
                <a:endParaRPr lang="es-ES" sz="2000" b="0" dirty="0">
                  <a:solidFill>
                    <a:schemeClr val="tx1"/>
                  </a:solidFill>
                </a:endParaRPr>
              </a:p>
              <a:p>
                <a:endParaRPr lang="es-ES" sz="2000" b="0" dirty="0">
                  <a:solidFill>
                    <a:schemeClr val="tx1"/>
                  </a:solidFill>
                </a:endParaRPr>
              </a:p>
              <a:p>
                <a:r>
                  <a:rPr lang="es-ES" sz="2000" dirty="0" err="1">
                    <a:solidFill>
                      <a:schemeClr val="tx1"/>
                    </a:solidFill>
                  </a:rPr>
                  <a:t>where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𝑚</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mutations</a:t>
                </a:r>
                <a:r>
                  <a:rPr lang="es-ES" sz="2000" dirty="0">
                    <a:solidFill>
                      <a:schemeClr val="tx1"/>
                    </a:solidFill>
                  </a:rPr>
                  <a:t> </a:t>
                </a:r>
                <a:r>
                  <a:rPr lang="es-ES" sz="2000" dirty="0" err="1">
                    <a:solidFill>
                      <a:schemeClr val="tx1"/>
                    </a:solidFill>
                  </a:rPr>
                  <a:t>over</a:t>
                </a:r>
                <a:r>
                  <a:rPr lang="es-ES" sz="2000" dirty="0">
                    <a:solidFill>
                      <a:schemeClr val="tx1"/>
                    </a:solidFill>
                  </a:rPr>
                  <a:t> time, </a:t>
                </a:r>
                <a14:m>
                  <m:oMath xmlns:m="http://schemas.openxmlformats.org/officeDocument/2006/math">
                    <m:r>
                      <a:rPr lang="es-ES" sz="2000" b="0" i="1" smtClean="0">
                        <a:solidFill>
                          <a:schemeClr val="tx1"/>
                        </a:solidFill>
                        <a:latin typeface="Cambria Math" panose="02040503050406030204" pitchFamily="18" charset="0"/>
                      </a:rPr>
                      <m:t>𝜅</m:t>
                    </m:r>
                  </m:oMath>
                </a14:m>
                <a:r>
                  <a:rPr lang="es-ES" sz="2000" dirty="0">
                    <a:solidFill>
                      <a:schemeClr val="tx1"/>
                    </a:solidFill>
                  </a:rPr>
                  <a:t> evolution </a:t>
                </a:r>
                <a:r>
                  <a:rPr lang="es-ES" sz="2000" dirty="0" err="1">
                    <a:solidFill>
                      <a:schemeClr val="tx1"/>
                    </a:solidFill>
                  </a:rPr>
                  <a:t>rate</a:t>
                </a:r>
                <a:r>
                  <a:rPr lang="es-ES" sz="2000" dirty="0">
                    <a:solidFill>
                      <a:schemeClr val="tx1"/>
                    </a:solidFill>
                  </a:rPr>
                  <a:t> and </a:t>
                </a:r>
                <a14:m>
                  <m:oMath xmlns:m="http://schemas.openxmlformats.org/officeDocument/2006/math">
                    <m:r>
                      <a:rPr lang="es-ES" sz="2000" b="0" i="1" smtClean="0">
                        <a:solidFill>
                          <a:schemeClr val="tx1"/>
                        </a:solidFill>
                        <a:latin typeface="Cambria Math" panose="02040503050406030204" pitchFamily="18" charset="0"/>
                      </a:rPr>
                      <m:t>𝜉</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a14:m>
                <a:r>
                  <a:rPr lang="es-ES" sz="2000" dirty="0">
                    <a:solidFill>
                      <a:schemeClr val="tx1"/>
                    </a:solidFill>
                  </a:rPr>
                  <a:t> </a:t>
                </a:r>
                <a:r>
                  <a:rPr lang="es-ES" sz="2000" dirty="0" err="1">
                    <a:solidFill>
                      <a:schemeClr val="tx1"/>
                    </a:solidFill>
                  </a:rPr>
                  <a:t>is</a:t>
                </a:r>
                <a:r>
                  <a:rPr lang="es-ES" sz="2000" dirty="0">
                    <a:solidFill>
                      <a:schemeClr val="tx1"/>
                    </a:solidFill>
                  </a:rPr>
                  <a:t> a </a:t>
                </a:r>
                <a:r>
                  <a:rPr lang="es-ES" sz="2000" dirty="0" err="1">
                    <a:solidFill>
                      <a:schemeClr val="tx1"/>
                    </a:solidFill>
                  </a:rPr>
                  <a:t>noise</a:t>
                </a:r>
                <a:r>
                  <a:rPr lang="es-ES" sz="2000" dirty="0">
                    <a:solidFill>
                      <a:schemeClr val="tx1"/>
                    </a:solidFill>
                  </a:rPr>
                  <a:t> </a:t>
                </a:r>
                <a:r>
                  <a:rPr lang="es-ES" sz="2000" dirty="0" err="1">
                    <a:solidFill>
                      <a:schemeClr val="tx1"/>
                    </a:solidFill>
                  </a:rPr>
                  <a:t>source</a:t>
                </a:r>
                <a:endParaRPr lang="es-ES" sz="2000" dirty="0">
                  <a:solidFill>
                    <a:schemeClr val="tx1"/>
                  </a:solidFill>
                </a:endParaRPr>
              </a:p>
            </p:txBody>
          </p:sp>
        </mc:Choice>
        <mc:Fallback xmlns="">
          <p:sp>
            <p:nvSpPr>
              <p:cNvPr id="14" name="Rectángulo: esquinas redondeadas 4">
                <a:extLst>
                  <a:ext uri="{FF2B5EF4-FFF2-40B4-BE49-F238E27FC236}">
                    <a16:creationId xmlns:a16="http://schemas.microsoft.com/office/drawing/2014/main" id="{4C5B4BF7-1556-9BD9-BFBB-6E5BAA6224C0}"/>
                  </a:ext>
                </a:extLst>
              </p:cNvPr>
              <p:cNvSpPr>
                <a:spLocks noRot="1" noChangeAspect="1" noMove="1" noResize="1" noEditPoints="1" noAdjustHandles="1" noChangeArrowheads="1" noChangeShapeType="1" noTextEdit="1"/>
              </p:cNvSpPr>
              <p:nvPr/>
            </p:nvSpPr>
            <p:spPr>
              <a:xfrm>
                <a:off x="688044" y="1019369"/>
                <a:ext cx="10521990" cy="1024399"/>
              </a:xfrm>
              <a:prstGeom prst="roundRect">
                <a:avLst>
                  <a:gd name="adj" fmla="val 5164"/>
                </a:avLst>
              </a:prstGeom>
              <a:blipFill>
                <a:blip r:embed="rId4"/>
                <a:stretch>
                  <a:fillRect l="-483" t="-2469" b="-96296"/>
                </a:stretch>
              </a:blipFill>
              <a:ln>
                <a:noFill/>
              </a:ln>
            </p:spPr>
            <p:txBody>
              <a:bodyPr/>
              <a:lstStyle/>
              <a:p>
                <a:r>
                  <a:rPr lang="es-ES">
                    <a:noFill/>
                  </a:rPr>
                  <a:t> </a:t>
                </a:r>
              </a:p>
            </p:txBody>
          </p:sp>
        </mc:Fallback>
      </mc:AlternateContent>
    </p:spTree>
    <p:extLst>
      <p:ext uri="{BB962C8B-B14F-4D97-AF65-F5344CB8AC3E}">
        <p14:creationId xmlns:p14="http://schemas.microsoft.com/office/powerpoint/2010/main" val="1050176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C307E4B-1069-7440-C4EE-99B09B2CCE38}"/>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9CEDAB0E-73C4-F8F9-C0F4-94AFF1E1172A}"/>
              </a:ext>
            </a:extLst>
          </p:cNvPr>
          <p:cNvSpPr txBox="1"/>
          <p:nvPr/>
        </p:nvSpPr>
        <p:spPr>
          <a:xfrm>
            <a:off x="88774" y="219842"/>
            <a:ext cx="12103225" cy="707886"/>
          </a:xfrm>
          <a:prstGeom prst="rect">
            <a:avLst/>
          </a:prstGeom>
          <a:noFill/>
        </p:spPr>
        <p:txBody>
          <a:bodyPr wrap="square" rtlCol="0">
            <a:spAutoFit/>
          </a:bodyPr>
          <a:lstStyle/>
          <a:p>
            <a:r>
              <a:rPr lang="es-ES" sz="4000" b="1" dirty="0" err="1"/>
              <a:t>Modeling</a:t>
            </a:r>
            <a:r>
              <a:rPr lang="es-ES" sz="4000" b="1" dirty="0"/>
              <a:t> Viral </a:t>
            </a:r>
            <a:r>
              <a:rPr lang="es-ES" sz="4000" b="1" dirty="0" err="1"/>
              <a:t>Evolution</a:t>
            </a:r>
            <a:r>
              <a:rPr lang="es-ES" sz="4000" b="1" dirty="0"/>
              <a:t> as </a:t>
            </a:r>
            <a:r>
              <a:rPr lang="es-ES" sz="4000" b="1" dirty="0" err="1"/>
              <a:t>Stochastic</a:t>
            </a:r>
            <a:r>
              <a:rPr lang="es-ES" sz="4000" b="1" dirty="0"/>
              <a:t> </a:t>
            </a:r>
            <a:r>
              <a:rPr lang="es-ES" sz="4000" b="1" dirty="0" err="1"/>
              <a:t>Motion</a:t>
            </a:r>
            <a:endParaRPr lang="es-ES" sz="4000" b="1" dirty="0">
              <a:effectLst/>
            </a:endParaRPr>
          </a:p>
        </p:txBody>
      </p:sp>
      <p:sp>
        <p:nvSpPr>
          <p:cNvPr id="3" name="CuadroTexto 2">
            <a:extLst>
              <a:ext uri="{FF2B5EF4-FFF2-40B4-BE49-F238E27FC236}">
                <a16:creationId xmlns:a16="http://schemas.microsoft.com/office/drawing/2014/main" id="{0FA42D26-E40A-2FD8-4D67-DBBA6B14438C}"/>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0C597540-20DD-3B13-CA27-039ACFE416E9}"/>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91F1DAF9-885A-CD88-B267-B7B65E13790F}"/>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mc:AlternateContent xmlns:mc="http://schemas.openxmlformats.org/markup-compatibility/2006" xmlns:a14="http://schemas.microsoft.com/office/drawing/2010/main">
        <mc:Choice Requires="a14">
          <p:sp>
            <p:nvSpPr>
              <p:cNvPr id="14" name="Rectángulo: esquinas redondeadas 4">
                <a:extLst>
                  <a:ext uri="{FF2B5EF4-FFF2-40B4-BE49-F238E27FC236}">
                    <a16:creationId xmlns:a16="http://schemas.microsoft.com/office/drawing/2014/main" id="{6100C40B-C6FD-6C2A-240C-11508D738C92}"/>
                  </a:ext>
                </a:extLst>
              </p:cNvPr>
              <p:cNvSpPr/>
              <p:nvPr/>
            </p:nvSpPr>
            <p:spPr>
              <a:xfrm>
                <a:off x="688044" y="1019369"/>
                <a:ext cx="10521990"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Evolution </a:t>
                </a:r>
                <a:r>
                  <a:rPr lang="es-ES" sz="2000" dirty="0" err="1">
                    <a:solidFill>
                      <a:schemeClr val="tx1"/>
                    </a:solidFill>
                  </a:rPr>
                  <a:t>modeled</a:t>
                </a:r>
                <a:r>
                  <a:rPr lang="es-ES" sz="2000" dirty="0">
                    <a:solidFill>
                      <a:schemeClr val="tx1"/>
                    </a:solidFill>
                  </a:rPr>
                  <a:t> as </a:t>
                </a:r>
                <a:r>
                  <a:rPr lang="es-ES" sz="2000" dirty="0" err="1">
                    <a:solidFill>
                      <a:schemeClr val="tx1"/>
                    </a:solidFill>
                  </a:rPr>
                  <a:t>displacement</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mutations</a:t>
                </a:r>
                <a:r>
                  <a:rPr lang="es-ES" sz="2000" dirty="0">
                    <a:solidFill>
                      <a:schemeClr val="tx1"/>
                    </a:solidFill>
                  </a:rPr>
                  <a:t> as </a:t>
                </a:r>
                <a:r>
                  <a:rPr lang="es-ES" sz="2000" dirty="0" err="1">
                    <a:solidFill>
                      <a:schemeClr val="tx1"/>
                    </a:solidFill>
                  </a:rPr>
                  <a:t>motion</a:t>
                </a:r>
                <a:r>
                  <a:rPr lang="es-ES" sz="2000" dirty="0">
                    <a:solidFill>
                      <a:schemeClr val="tx1"/>
                    </a:solidFill>
                  </a:rPr>
                  <a:t> </a:t>
                </a:r>
                <a:r>
                  <a:rPr lang="es-ES" sz="2000" dirty="0" err="1">
                    <a:solidFill>
                      <a:schemeClr val="tx1"/>
                    </a:solidFill>
                  </a:rPr>
                  <a:t>from</a:t>
                </a:r>
                <a:r>
                  <a:rPr lang="es-ES" sz="2000" dirty="0">
                    <a:solidFill>
                      <a:schemeClr val="tx1"/>
                    </a:solidFill>
                  </a:rPr>
                  <a:t> original </a:t>
                </a:r>
                <a:r>
                  <a:rPr lang="es-ES" sz="2000" dirty="0" err="1">
                    <a:solidFill>
                      <a:schemeClr val="tx1"/>
                    </a:solidFill>
                  </a:rPr>
                  <a:t>genome</a:t>
                </a:r>
                <a:r>
                  <a:rPr lang="es-ES" sz="2000" dirty="0">
                    <a:solidFill>
                      <a:schemeClr val="tx1"/>
                    </a:solidFill>
                  </a:rPr>
                  <a:t>.</a:t>
                </a:r>
              </a:p>
              <a:p>
                <a:endParaRPr lang="es-ES" sz="2000" dirty="0">
                  <a:solidFill>
                    <a:schemeClr val="tx1"/>
                  </a:solidFill>
                </a:endParaRPr>
              </a:p>
              <a:p>
                <a:pPr/>
                <a14:m>
                  <m:oMathPara xmlns:m="http://schemas.openxmlformats.org/officeDocument/2006/math">
                    <m:oMathParaPr>
                      <m:jc m:val="centerGroup"/>
                    </m:oMathParaPr>
                    <m:oMath xmlns:m="http://schemas.openxmlformats.org/officeDocument/2006/math">
                      <m:f>
                        <m:fPr>
                          <m:ctrlPr>
                            <a:rPr lang="es-ES" sz="2000" b="0" i="1" smtClean="0">
                              <a:solidFill>
                                <a:schemeClr val="tx1"/>
                              </a:solidFill>
                              <a:latin typeface="Cambria Math" panose="02040503050406030204" pitchFamily="18" charset="0"/>
                            </a:rPr>
                          </m:ctrlPr>
                        </m:fPr>
                        <m:num>
                          <m:r>
                            <a:rPr lang="es-ES" sz="2000" b="0" i="1" smtClean="0">
                              <a:solidFill>
                                <a:schemeClr val="tx1"/>
                              </a:solidFill>
                              <a:latin typeface="Cambria Math" panose="02040503050406030204" pitchFamily="18" charset="0"/>
                            </a:rPr>
                            <m:t>𝑑𝑚</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num>
                        <m:den>
                          <m:r>
                            <a:rPr lang="es-ES" sz="2000" b="0" i="1" smtClean="0">
                              <a:solidFill>
                                <a:schemeClr val="tx1"/>
                              </a:solidFill>
                              <a:latin typeface="Cambria Math" panose="02040503050406030204" pitchFamily="18" charset="0"/>
                            </a:rPr>
                            <m:t>𝑑𝑡</m:t>
                          </m:r>
                        </m:den>
                      </m:f>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𝜅</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𝜉</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m:oMathPara>
                </a14:m>
                <a:endParaRPr lang="es-ES" sz="2000" b="0" dirty="0">
                  <a:solidFill>
                    <a:schemeClr val="tx1"/>
                  </a:solidFill>
                </a:endParaRPr>
              </a:p>
              <a:p>
                <a:endParaRPr lang="es-ES" sz="2000" b="0" dirty="0">
                  <a:solidFill>
                    <a:schemeClr val="tx1"/>
                  </a:solidFill>
                </a:endParaRPr>
              </a:p>
              <a:p>
                <a:r>
                  <a:rPr lang="es-ES" sz="2000" dirty="0" err="1">
                    <a:solidFill>
                      <a:schemeClr val="tx1"/>
                    </a:solidFill>
                  </a:rPr>
                  <a:t>where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𝑚</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mutations</a:t>
                </a:r>
                <a:r>
                  <a:rPr lang="es-ES" sz="2000" dirty="0">
                    <a:solidFill>
                      <a:schemeClr val="tx1"/>
                    </a:solidFill>
                  </a:rPr>
                  <a:t> </a:t>
                </a:r>
                <a:r>
                  <a:rPr lang="es-ES" sz="2000" dirty="0" err="1">
                    <a:solidFill>
                      <a:schemeClr val="tx1"/>
                    </a:solidFill>
                  </a:rPr>
                  <a:t>over</a:t>
                </a:r>
                <a:r>
                  <a:rPr lang="es-ES" sz="2000" dirty="0">
                    <a:solidFill>
                      <a:schemeClr val="tx1"/>
                    </a:solidFill>
                  </a:rPr>
                  <a:t> time, </a:t>
                </a:r>
                <a14:m>
                  <m:oMath xmlns:m="http://schemas.openxmlformats.org/officeDocument/2006/math">
                    <m:r>
                      <a:rPr lang="es-ES" sz="2000" b="0" i="1" smtClean="0">
                        <a:solidFill>
                          <a:schemeClr val="tx1"/>
                        </a:solidFill>
                        <a:latin typeface="Cambria Math" panose="02040503050406030204" pitchFamily="18" charset="0"/>
                      </a:rPr>
                      <m:t>𝜅</m:t>
                    </m:r>
                  </m:oMath>
                </a14:m>
                <a:r>
                  <a:rPr lang="es-ES" sz="2000" dirty="0">
                    <a:solidFill>
                      <a:schemeClr val="tx1"/>
                    </a:solidFill>
                  </a:rPr>
                  <a:t> evolution </a:t>
                </a:r>
                <a:r>
                  <a:rPr lang="es-ES" sz="2000" dirty="0" err="1">
                    <a:solidFill>
                      <a:schemeClr val="tx1"/>
                    </a:solidFill>
                  </a:rPr>
                  <a:t>rate</a:t>
                </a:r>
                <a:r>
                  <a:rPr lang="es-ES" sz="2000" dirty="0">
                    <a:solidFill>
                      <a:schemeClr val="tx1"/>
                    </a:solidFill>
                  </a:rPr>
                  <a:t> and </a:t>
                </a:r>
                <a14:m>
                  <m:oMath xmlns:m="http://schemas.openxmlformats.org/officeDocument/2006/math">
                    <m:r>
                      <a:rPr lang="es-ES" sz="2000" b="0" i="1" smtClean="0">
                        <a:solidFill>
                          <a:schemeClr val="tx1"/>
                        </a:solidFill>
                        <a:latin typeface="Cambria Math" panose="02040503050406030204" pitchFamily="18" charset="0"/>
                      </a:rPr>
                      <m:t>𝜉</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a14:m>
                <a:r>
                  <a:rPr lang="es-ES" sz="2000" dirty="0">
                    <a:solidFill>
                      <a:schemeClr val="tx1"/>
                    </a:solidFill>
                  </a:rPr>
                  <a:t> </a:t>
                </a:r>
                <a:r>
                  <a:rPr lang="es-ES" sz="2000" dirty="0" err="1">
                    <a:solidFill>
                      <a:schemeClr val="tx1"/>
                    </a:solidFill>
                  </a:rPr>
                  <a:t>is</a:t>
                </a:r>
                <a:r>
                  <a:rPr lang="es-ES" sz="2000" dirty="0">
                    <a:solidFill>
                      <a:schemeClr val="tx1"/>
                    </a:solidFill>
                  </a:rPr>
                  <a:t> a </a:t>
                </a:r>
                <a:r>
                  <a:rPr lang="es-ES" sz="2000" dirty="0" err="1">
                    <a:solidFill>
                      <a:schemeClr val="tx1"/>
                    </a:solidFill>
                  </a:rPr>
                  <a:t>noise</a:t>
                </a:r>
                <a:r>
                  <a:rPr lang="es-ES" sz="2000" dirty="0">
                    <a:solidFill>
                      <a:schemeClr val="tx1"/>
                    </a:solidFill>
                  </a:rPr>
                  <a:t> </a:t>
                </a:r>
                <a:r>
                  <a:rPr lang="es-ES" sz="2000" dirty="0" err="1">
                    <a:solidFill>
                      <a:schemeClr val="tx1"/>
                    </a:solidFill>
                  </a:rPr>
                  <a:t>source</a:t>
                </a:r>
                <a:endParaRPr lang="es-ES" sz="2000" dirty="0">
                  <a:solidFill>
                    <a:schemeClr val="tx1"/>
                  </a:solidFill>
                </a:endParaRPr>
              </a:p>
            </p:txBody>
          </p:sp>
        </mc:Choice>
        <mc:Fallback xmlns="">
          <p:sp>
            <p:nvSpPr>
              <p:cNvPr id="14" name="Rectángulo: esquinas redondeadas 4">
                <a:extLst>
                  <a:ext uri="{FF2B5EF4-FFF2-40B4-BE49-F238E27FC236}">
                    <a16:creationId xmlns:a16="http://schemas.microsoft.com/office/drawing/2014/main" id="{6100C40B-C6FD-6C2A-240C-11508D738C92}"/>
                  </a:ext>
                </a:extLst>
              </p:cNvPr>
              <p:cNvSpPr>
                <a:spLocks noRot="1" noChangeAspect="1" noMove="1" noResize="1" noEditPoints="1" noAdjustHandles="1" noChangeArrowheads="1" noChangeShapeType="1" noTextEdit="1"/>
              </p:cNvSpPr>
              <p:nvPr/>
            </p:nvSpPr>
            <p:spPr>
              <a:xfrm>
                <a:off x="688044" y="1019369"/>
                <a:ext cx="10521990" cy="1024399"/>
              </a:xfrm>
              <a:prstGeom prst="roundRect">
                <a:avLst>
                  <a:gd name="adj" fmla="val 5164"/>
                </a:avLst>
              </a:prstGeom>
              <a:blipFill>
                <a:blip r:embed="rId4"/>
                <a:stretch>
                  <a:fillRect l="-483" t="-2469" b="-96296"/>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Rectángulo: esquinas redondeadas 4">
                <a:extLst>
                  <a:ext uri="{FF2B5EF4-FFF2-40B4-BE49-F238E27FC236}">
                    <a16:creationId xmlns:a16="http://schemas.microsoft.com/office/drawing/2014/main" id="{0AA29AD5-18CF-8834-BA3D-6FCFA4EDD33D}"/>
                  </a:ext>
                </a:extLst>
              </p:cNvPr>
              <p:cNvSpPr/>
              <p:nvPr/>
            </p:nvSpPr>
            <p:spPr>
              <a:xfrm>
                <a:off x="7960969" y="3233858"/>
                <a:ext cx="3518018"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Time-</a:t>
                </a:r>
                <a:r>
                  <a:rPr lang="es-ES" sz="2000" dirty="0" err="1">
                    <a:solidFill>
                      <a:schemeClr val="tx1"/>
                    </a:solidFill>
                  </a:rPr>
                  <a:t>binned</a:t>
                </a:r>
                <a:r>
                  <a:rPr lang="es-ES" sz="2000" dirty="0">
                    <a:solidFill>
                      <a:schemeClr val="tx1"/>
                    </a:solidFill>
                  </a:rPr>
                  <a:t> </a:t>
                </a:r>
                <a:r>
                  <a:rPr lang="es-ES" sz="2000" dirty="0" err="1">
                    <a:solidFill>
                      <a:schemeClr val="tx1"/>
                    </a:solidFill>
                  </a:rPr>
                  <a:t>weekly</a:t>
                </a:r>
                <a:r>
                  <a:rPr lang="es-ES" sz="2000" dirty="0">
                    <a:solidFill>
                      <a:schemeClr val="tx1"/>
                    </a:solidFill>
                  </a:rPr>
                  <a:t> </a:t>
                </a:r>
                <a:r>
                  <a:rPr lang="es-ES" sz="2000" dirty="0" err="1">
                    <a:solidFill>
                      <a:schemeClr val="tx1"/>
                    </a:solidFill>
                  </a:rPr>
                  <a:t>analysis</a:t>
                </a:r>
                <a:r>
                  <a:rPr lang="es-ES" sz="2000" dirty="0">
                    <a:solidFill>
                      <a:schemeClr val="tx1"/>
                    </a:solidFill>
                  </a:rPr>
                  <a:t> </a:t>
                </a:r>
                <a:r>
                  <a:rPr lang="es-ES" sz="2000" dirty="0" err="1">
                    <a:solidFill>
                      <a:schemeClr val="tx1"/>
                    </a:solidFill>
                  </a:rPr>
                  <a:t>reveals</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𝜅</m:t>
                    </m:r>
                    <m:r>
                      <a:rPr lang="es-ES" sz="2000" b="0" i="1" smtClean="0">
                        <a:solidFill>
                          <a:schemeClr val="tx1"/>
                        </a:solidFill>
                        <a:latin typeface="Cambria Math" panose="02040503050406030204" pitchFamily="18" charset="0"/>
                      </a:rPr>
                      <m:t>=0.62 </m:t>
                    </m:r>
                    <m:sSup>
                      <m:sSupPr>
                        <m:ctrlPr>
                          <a:rPr lang="es-ES" sz="2000" b="0" i="1" smtClean="0">
                            <a:solidFill>
                              <a:schemeClr val="tx1"/>
                            </a:solidFill>
                            <a:latin typeface="Cambria Math" panose="02040503050406030204" pitchFamily="18" charset="0"/>
                          </a:rPr>
                        </m:ctrlPr>
                      </m:sSupPr>
                      <m:e>
                        <m:r>
                          <m:rPr>
                            <m:sty m:val="p"/>
                          </m:rPr>
                          <a:rPr lang="es-ES" sz="2000" b="0" i="0" smtClean="0">
                            <a:solidFill>
                              <a:schemeClr val="tx1"/>
                            </a:solidFill>
                            <a:latin typeface="Cambria Math" panose="02040503050406030204" pitchFamily="18" charset="0"/>
                          </a:rPr>
                          <m:t>wk</m:t>
                        </m:r>
                      </m:e>
                      <m:sup>
                        <m:r>
                          <a:rPr lang="es-ES" sz="2000" b="0" i="1" smtClean="0">
                            <a:solidFill>
                              <a:schemeClr val="tx1"/>
                            </a:solidFill>
                            <a:latin typeface="Cambria Math" panose="02040503050406030204" pitchFamily="18" charset="0"/>
                          </a:rPr>
                          <m:t>−1</m:t>
                        </m:r>
                      </m:sup>
                    </m:sSup>
                  </m:oMath>
                </a14:m>
                <a:endParaRPr lang="es-ES" sz="2000" b="0" dirty="0">
                  <a:solidFill>
                    <a:schemeClr val="tx1"/>
                  </a:solidFill>
                </a:endParaRPr>
              </a:p>
              <a:p>
                <a:endParaRPr lang="es-ES" sz="2000" dirty="0">
                  <a:solidFill>
                    <a:schemeClr val="tx1"/>
                  </a:solidFill>
                </a:endParaRPr>
              </a:p>
            </p:txBody>
          </p:sp>
        </mc:Choice>
        <mc:Fallback xmlns="">
          <p:sp>
            <p:nvSpPr>
              <p:cNvPr id="15" name="Rectángulo: esquinas redondeadas 4">
                <a:extLst>
                  <a:ext uri="{FF2B5EF4-FFF2-40B4-BE49-F238E27FC236}">
                    <a16:creationId xmlns:a16="http://schemas.microsoft.com/office/drawing/2014/main" id="{0AA29AD5-18CF-8834-BA3D-6FCFA4EDD33D}"/>
                  </a:ext>
                </a:extLst>
              </p:cNvPr>
              <p:cNvSpPr>
                <a:spLocks noRot="1" noChangeAspect="1" noMove="1" noResize="1" noEditPoints="1" noAdjustHandles="1" noChangeArrowheads="1" noChangeShapeType="1" noTextEdit="1"/>
              </p:cNvSpPr>
              <p:nvPr/>
            </p:nvSpPr>
            <p:spPr>
              <a:xfrm>
                <a:off x="7960969" y="3233858"/>
                <a:ext cx="3518018" cy="1024399"/>
              </a:xfrm>
              <a:prstGeom prst="roundRect">
                <a:avLst>
                  <a:gd name="adj" fmla="val 5164"/>
                </a:avLst>
              </a:prstGeom>
              <a:blipFill>
                <a:blip r:embed="rId5"/>
                <a:stretch>
                  <a:fillRect l="-1079" t="-1220"/>
                </a:stretch>
              </a:blipFill>
              <a:ln>
                <a:noFill/>
              </a:ln>
            </p:spPr>
            <p:txBody>
              <a:bodyPr/>
              <a:lstStyle/>
              <a:p>
                <a:r>
                  <a:rPr lang="es-ES">
                    <a:noFill/>
                  </a:rPr>
                  <a:t> </a:t>
                </a:r>
              </a:p>
            </p:txBody>
          </p:sp>
        </mc:Fallback>
      </mc:AlternateContent>
      <p:pic>
        <p:nvPicPr>
          <p:cNvPr id="2" name="Imagen 1">
            <a:extLst>
              <a:ext uri="{FF2B5EF4-FFF2-40B4-BE49-F238E27FC236}">
                <a16:creationId xmlns:a16="http://schemas.microsoft.com/office/drawing/2014/main" id="{F240D7FD-5413-7DB7-4080-837959BCEE7A}"/>
              </a:ext>
            </a:extLst>
          </p:cNvPr>
          <p:cNvPicPr>
            <a:picLocks noChangeAspect="1"/>
          </p:cNvPicPr>
          <p:nvPr/>
        </p:nvPicPr>
        <p:blipFill>
          <a:blip r:embed="rId6"/>
          <a:stretch>
            <a:fillRect/>
          </a:stretch>
        </p:blipFill>
        <p:spPr>
          <a:xfrm>
            <a:off x="188569" y="3074517"/>
            <a:ext cx="7772400" cy="3479431"/>
          </a:xfrm>
          <a:prstGeom prst="rect">
            <a:avLst/>
          </a:prstGeom>
        </p:spPr>
      </p:pic>
    </p:spTree>
    <p:extLst>
      <p:ext uri="{BB962C8B-B14F-4D97-AF65-F5344CB8AC3E}">
        <p14:creationId xmlns:p14="http://schemas.microsoft.com/office/powerpoint/2010/main" val="5411966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5FFC164-4F48-DEEA-307F-B056928D5566}"/>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96E50A48-A02D-2509-845A-EAF849883366}"/>
              </a:ext>
            </a:extLst>
          </p:cNvPr>
          <p:cNvSpPr txBox="1"/>
          <p:nvPr/>
        </p:nvSpPr>
        <p:spPr>
          <a:xfrm>
            <a:off x="88774" y="219842"/>
            <a:ext cx="12103225" cy="707886"/>
          </a:xfrm>
          <a:prstGeom prst="rect">
            <a:avLst/>
          </a:prstGeom>
          <a:noFill/>
        </p:spPr>
        <p:txBody>
          <a:bodyPr wrap="square" rtlCol="0">
            <a:spAutoFit/>
          </a:bodyPr>
          <a:lstStyle/>
          <a:p>
            <a:r>
              <a:rPr lang="es-ES" sz="4000" b="1" dirty="0" err="1"/>
              <a:t>Introduction</a:t>
            </a:r>
            <a:r>
              <a:rPr lang="es-ES" sz="4000" b="1" dirty="0"/>
              <a:t>: </a:t>
            </a:r>
            <a:r>
              <a:rPr lang="es-ES" sz="3000" dirty="0" err="1"/>
              <a:t>Genotype-to-Phenotype</a:t>
            </a:r>
            <a:r>
              <a:rPr lang="es-ES" sz="3000" dirty="0"/>
              <a:t> - </a:t>
            </a:r>
            <a:r>
              <a:rPr lang="es-ES" sz="3000" dirty="0" err="1"/>
              <a:t>The</a:t>
            </a:r>
            <a:r>
              <a:rPr lang="es-ES" sz="3000" dirty="0"/>
              <a:t> </a:t>
            </a:r>
            <a:r>
              <a:rPr lang="es-ES" sz="3000" dirty="0" err="1"/>
              <a:t>Program</a:t>
            </a:r>
            <a:r>
              <a:rPr lang="es-ES" sz="3000" dirty="0"/>
              <a:t> </a:t>
            </a:r>
            <a:r>
              <a:rPr lang="es-ES" sz="3000" dirty="0" err="1"/>
              <a:t>Behind</a:t>
            </a:r>
            <a:r>
              <a:rPr lang="es-ES" sz="3000" dirty="0"/>
              <a:t> </a:t>
            </a:r>
            <a:r>
              <a:rPr lang="es-ES" sz="3000" dirty="0" err="1"/>
              <a:t>Life</a:t>
            </a:r>
            <a:endParaRPr lang="es-ES" sz="3000" dirty="0">
              <a:effectLst/>
            </a:endParaRPr>
          </a:p>
        </p:txBody>
      </p:sp>
      <p:sp>
        <p:nvSpPr>
          <p:cNvPr id="3" name="CuadroTexto 2">
            <a:extLst>
              <a:ext uri="{FF2B5EF4-FFF2-40B4-BE49-F238E27FC236}">
                <a16:creationId xmlns:a16="http://schemas.microsoft.com/office/drawing/2014/main" id="{A5ABDFEF-8661-4F77-5D4E-F45F6AE0660A}"/>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6EF81EED-4436-F7A8-B4ED-8556F6241783}"/>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D0D11B05-67BF-4487-8591-AFCAF869ACA7}"/>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pic>
        <p:nvPicPr>
          <p:cNvPr id="9" name="Imagen 8" descr="Forma&#10;&#10;El contenido generado por IA puede ser incorrecto.">
            <a:extLst>
              <a:ext uri="{FF2B5EF4-FFF2-40B4-BE49-F238E27FC236}">
                <a16:creationId xmlns:a16="http://schemas.microsoft.com/office/drawing/2014/main" id="{FC1A1386-C36B-D64C-D5C3-E952820A1240}"/>
              </a:ext>
            </a:extLst>
          </p:cNvPr>
          <p:cNvPicPr>
            <a:picLocks noChangeAspect="1"/>
          </p:cNvPicPr>
          <p:nvPr/>
        </p:nvPicPr>
        <p:blipFill>
          <a:blip r:embed="rId4"/>
          <a:stretch>
            <a:fillRect/>
          </a:stretch>
        </p:blipFill>
        <p:spPr>
          <a:xfrm>
            <a:off x="427442" y="1567302"/>
            <a:ext cx="1778568" cy="1778568"/>
          </a:xfrm>
          <a:prstGeom prst="rect">
            <a:avLst/>
          </a:prstGeom>
        </p:spPr>
      </p:pic>
      <p:pic>
        <p:nvPicPr>
          <p:cNvPr id="8194" name="Picture 2" descr="Imagen generada">
            <a:extLst>
              <a:ext uri="{FF2B5EF4-FFF2-40B4-BE49-F238E27FC236}">
                <a16:creationId xmlns:a16="http://schemas.microsoft.com/office/drawing/2014/main" id="{4CE3D91B-BA58-100C-82A1-2BD577CD5D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8204664">
            <a:off x="3414068" y="1530287"/>
            <a:ext cx="1892613" cy="189261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8E3B41E9-0307-1147-9D57-D1212D5D3901}"/>
              </a:ext>
            </a:extLst>
          </p:cNvPr>
          <p:cNvPicPr>
            <a:picLocks noChangeAspect="1"/>
          </p:cNvPicPr>
          <p:nvPr/>
        </p:nvPicPr>
        <p:blipFill>
          <a:blip r:embed="rId6"/>
          <a:stretch>
            <a:fillRect/>
          </a:stretch>
        </p:blipFill>
        <p:spPr>
          <a:xfrm rot="10800000">
            <a:off x="4413614" y="1735347"/>
            <a:ext cx="974558" cy="974558"/>
          </a:xfrm>
          <a:prstGeom prst="rect">
            <a:avLst/>
          </a:prstGeom>
        </p:spPr>
      </p:pic>
      <p:cxnSp>
        <p:nvCxnSpPr>
          <p:cNvPr id="22" name="Conector recto de flecha 21">
            <a:extLst>
              <a:ext uri="{FF2B5EF4-FFF2-40B4-BE49-F238E27FC236}">
                <a16:creationId xmlns:a16="http://schemas.microsoft.com/office/drawing/2014/main" id="{BC9EA088-5432-99B8-E946-8FF6A90B4BEE}"/>
              </a:ext>
            </a:extLst>
          </p:cNvPr>
          <p:cNvCxnSpPr/>
          <p:nvPr/>
        </p:nvCxnSpPr>
        <p:spPr>
          <a:xfrm>
            <a:off x="2302993" y="2680796"/>
            <a:ext cx="63698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3" name="Rectángulo: esquinas redondeadas 4">
            <a:extLst>
              <a:ext uri="{FF2B5EF4-FFF2-40B4-BE49-F238E27FC236}">
                <a16:creationId xmlns:a16="http://schemas.microsoft.com/office/drawing/2014/main" id="{3D6BBEB6-45F2-1DF7-2D3D-97D979A1F368}"/>
              </a:ext>
            </a:extLst>
          </p:cNvPr>
          <p:cNvSpPr/>
          <p:nvPr/>
        </p:nvSpPr>
        <p:spPr>
          <a:xfrm>
            <a:off x="1527738" y="3001795"/>
            <a:ext cx="2187493"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err="1">
                <a:solidFill>
                  <a:schemeClr val="tx1"/>
                </a:solidFill>
              </a:rPr>
              <a:t>Transcription</a:t>
            </a:r>
            <a:endParaRPr lang="es-ES" sz="2500" b="1" dirty="0">
              <a:solidFill>
                <a:schemeClr val="tx1"/>
              </a:solidFill>
            </a:endParaRPr>
          </a:p>
          <a:p>
            <a:pPr algn="ctr"/>
            <a:r>
              <a:rPr lang="es-ES" sz="2500" b="1" dirty="0">
                <a:solidFill>
                  <a:schemeClr val="tx1"/>
                </a:solidFill>
              </a:rPr>
              <a:t>&amp; </a:t>
            </a:r>
            <a:r>
              <a:rPr lang="es-ES" sz="2500" b="1" dirty="0" err="1">
                <a:solidFill>
                  <a:schemeClr val="tx1"/>
                </a:solidFill>
              </a:rPr>
              <a:t>Translation</a:t>
            </a:r>
            <a:endParaRPr lang="es-ES" sz="2500" b="1" dirty="0">
              <a:solidFill>
                <a:schemeClr val="tx1"/>
              </a:solidFill>
            </a:endParaRPr>
          </a:p>
        </p:txBody>
      </p:sp>
      <p:sp>
        <p:nvSpPr>
          <p:cNvPr id="26" name="Rectángulo: esquinas redondeadas 4">
            <a:extLst>
              <a:ext uri="{FF2B5EF4-FFF2-40B4-BE49-F238E27FC236}">
                <a16:creationId xmlns:a16="http://schemas.microsoft.com/office/drawing/2014/main" id="{7F92EEA5-3CAA-04C0-0FD5-773509F9AAA0}"/>
              </a:ext>
            </a:extLst>
          </p:cNvPr>
          <p:cNvSpPr/>
          <p:nvPr/>
        </p:nvSpPr>
        <p:spPr>
          <a:xfrm>
            <a:off x="529375" y="4046980"/>
            <a:ext cx="4526288"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Genes are </a:t>
            </a:r>
            <a:r>
              <a:rPr lang="es-ES" sz="2000" b="1" dirty="0" err="1">
                <a:solidFill>
                  <a:schemeClr val="tx1"/>
                </a:solidFill>
              </a:rPr>
              <a:t>not</a:t>
            </a:r>
            <a:r>
              <a:rPr lang="es-ES" sz="2000" b="1" dirty="0">
                <a:solidFill>
                  <a:schemeClr val="tx1"/>
                </a:solidFill>
              </a:rPr>
              <a:t> </a:t>
            </a:r>
            <a:r>
              <a:rPr lang="es-ES" sz="2000" b="1" dirty="0" err="1">
                <a:solidFill>
                  <a:schemeClr val="tx1"/>
                </a:solidFill>
              </a:rPr>
              <a:t>passive</a:t>
            </a:r>
            <a:r>
              <a:rPr lang="es-ES" sz="2000" dirty="0">
                <a:solidFill>
                  <a:schemeClr val="tx1"/>
                </a:solidFill>
              </a:rPr>
              <a:t>, </a:t>
            </a:r>
            <a:r>
              <a:rPr lang="es-ES" sz="2000" dirty="0" err="1">
                <a:solidFill>
                  <a:schemeClr val="tx1"/>
                </a:solidFill>
              </a:rPr>
              <a:t>they</a:t>
            </a:r>
            <a:r>
              <a:rPr lang="es-ES" sz="2000" dirty="0">
                <a:solidFill>
                  <a:schemeClr val="tx1"/>
                </a:solidFill>
              </a:rPr>
              <a:t> “</a:t>
            </a:r>
            <a:r>
              <a:rPr lang="es-ES" sz="2000" i="1" dirty="0" err="1">
                <a:solidFill>
                  <a:schemeClr val="tx1"/>
                </a:solidFill>
              </a:rPr>
              <a:t>execute</a:t>
            </a:r>
            <a:r>
              <a:rPr lang="es-ES" sz="2000" i="1" dirty="0">
                <a:solidFill>
                  <a:schemeClr val="tx1"/>
                </a:solidFill>
              </a:rPr>
              <a:t> </a:t>
            </a:r>
            <a:r>
              <a:rPr lang="es-ES" sz="2000" i="1" dirty="0" err="1">
                <a:solidFill>
                  <a:schemeClr val="tx1"/>
                </a:solidFill>
              </a:rPr>
              <a:t>code</a:t>
            </a:r>
            <a:r>
              <a:rPr lang="es-ES" sz="2000" i="1" dirty="0">
                <a:solidFill>
                  <a:schemeClr val="tx1"/>
                </a:solidFill>
              </a:rPr>
              <a:t> in response </a:t>
            </a:r>
            <a:r>
              <a:rPr lang="es-ES" sz="2000" i="1" dirty="0" err="1">
                <a:solidFill>
                  <a:schemeClr val="tx1"/>
                </a:solidFill>
              </a:rPr>
              <a:t>to</a:t>
            </a:r>
            <a:r>
              <a:rPr lang="es-ES" sz="2000" i="1" dirty="0">
                <a:solidFill>
                  <a:schemeClr val="tx1"/>
                </a:solidFill>
              </a:rPr>
              <a:t> </a:t>
            </a:r>
            <a:r>
              <a:rPr lang="es-ES" sz="2000" i="1" dirty="0" err="1">
                <a:solidFill>
                  <a:schemeClr val="tx1"/>
                </a:solidFill>
              </a:rPr>
              <a:t>biological</a:t>
            </a:r>
            <a:r>
              <a:rPr lang="es-ES" sz="2000" i="1" dirty="0">
                <a:solidFill>
                  <a:schemeClr val="tx1"/>
                </a:solidFill>
              </a:rPr>
              <a:t> inputs</a:t>
            </a:r>
            <a:r>
              <a:rPr lang="es-ES" sz="2000" dirty="0">
                <a:solidFill>
                  <a:schemeClr val="tx1"/>
                </a:solidFill>
              </a:rPr>
              <a:t>”</a:t>
            </a:r>
          </a:p>
        </p:txBody>
      </p:sp>
    </p:spTree>
    <p:extLst>
      <p:ext uri="{BB962C8B-B14F-4D97-AF65-F5344CB8AC3E}">
        <p14:creationId xmlns:p14="http://schemas.microsoft.com/office/powerpoint/2010/main" val="13829476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8E8FE0C-43C3-395C-CD2D-7CF7E7A1ECF0}"/>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F1C96EA3-EA1E-1FE2-9DCB-215C6AAEEAE9}"/>
              </a:ext>
            </a:extLst>
          </p:cNvPr>
          <p:cNvSpPr txBox="1"/>
          <p:nvPr/>
        </p:nvSpPr>
        <p:spPr>
          <a:xfrm>
            <a:off x="88774" y="219842"/>
            <a:ext cx="12103225" cy="707886"/>
          </a:xfrm>
          <a:prstGeom prst="rect">
            <a:avLst/>
          </a:prstGeom>
          <a:noFill/>
        </p:spPr>
        <p:txBody>
          <a:bodyPr wrap="square" rtlCol="0">
            <a:spAutoFit/>
          </a:bodyPr>
          <a:lstStyle/>
          <a:p>
            <a:r>
              <a:rPr lang="es-ES" sz="4000" b="1" dirty="0" err="1"/>
              <a:t>Modeling</a:t>
            </a:r>
            <a:r>
              <a:rPr lang="es-ES" sz="4000" b="1" dirty="0"/>
              <a:t> Viral </a:t>
            </a:r>
            <a:r>
              <a:rPr lang="es-ES" sz="4000" b="1" dirty="0" err="1"/>
              <a:t>Evolution</a:t>
            </a:r>
            <a:r>
              <a:rPr lang="es-ES" sz="4000" b="1" dirty="0"/>
              <a:t> as </a:t>
            </a:r>
            <a:r>
              <a:rPr lang="es-ES" sz="4000" b="1" dirty="0" err="1"/>
              <a:t>Stochastic</a:t>
            </a:r>
            <a:r>
              <a:rPr lang="es-ES" sz="4000" b="1" dirty="0"/>
              <a:t> </a:t>
            </a:r>
            <a:r>
              <a:rPr lang="es-ES" sz="4000" b="1" dirty="0" err="1"/>
              <a:t>Motion</a:t>
            </a:r>
            <a:endParaRPr lang="es-ES" sz="4000" b="1" dirty="0">
              <a:effectLst/>
            </a:endParaRPr>
          </a:p>
        </p:txBody>
      </p:sp>
      <p:sp>
        <p:nvSpPr>
          <p:cNvPr id="3" name="CuadroTexto 2">
            <a:extLst>
              <a:ext uri="{FF2B5EF4-FFF2-40B4-BE49-F238E27FC236}">
                <a16:creationId xmlns:a16="http://schemas.microsoft.com/office/drawing/2014/main" id="{F66AC114-242E-4DF9-FD22-EDD85DB296F8}"/>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D34BC465-EC6C-5CC0-43A3-8D8EA8F85C66}"/>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FA19B944-FEC7-9DAD-5E5E-B9E70CC6AB43}"/>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mc:AlternateContent xmlns:mc="http://schemas.openxmlformats.org/markup-compatibility/2006" xmlns:a14="http://schemas.microsoft.com/office/drawing/2010/main">
        <mc:Choice Requires="a14">
          <p:sp>
            <p:nvSpPr>
              <p:cNvPr id="14" name="Rectángulo: esquinas redondeadas 4">
                <a:extLst>
                  <a:ext uri="{FF2B5EF4-FFF2-40B4-BE49-F238E27FC236}">
                    <a16:creationId xmlns:a16="http://schemas.microsoft.com/office/drawing/2014/main" id="{6ACBADE8-4CE4-EB09-48D9-670B4463A5A0}"/>
                  </a:ext>
                </a:extLst>
              </p:cNvPr>
              <p:cNvSpPr/>
              <p:nvPr/>
            </p:nvSpPr>
            <p:spPr>
              <a:xfrm>
                <a:off x="688044" y="1019369"/>
                <a:ext cx="10521990"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Evolution </a:t>
                </a:r>
                <a:r>
                  <a:rPr lang="es-ES" sz="2000" dirty="0" err="1">
                    <a:solidFill>
                      <a:schemeClr val="tx1"/>
                    </a:solidFill>
                  </a:rPr>
                  <a:t>modeled</a:t>
                </a:r>
                <a:r>
                  <a:rPr lang="es-ES" sz="2000" dirty="0">
                    <a:solidFill>
                      <a:schemeClr val="tx1"/>
                    </a:solidFill>
                  </a:rPr>
                  <a:t> as </a:t>
                </a:r>
                <a:r>
                  <a:rPr lang="es-ES" sz="2000" dirty="0" err="1">
                    <a:solidFill>
                      <a:schemeClr val="tx1"/>
                    </a:solidFill>
                  </a:rPr>
                  <a:t>displacement</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mutations</a:t>
                </a:r>
                <a:r>
                  <a:rPr lang="es-ES" sz="2000" dirty="0">
                    <a:solidFill>
                      <a:schemeClr val="tx1"/>
                    </a:solidFill>
                  </a:rPr>
                  <a:t> as </a:t>
                </a:r>
                <a:r>
                  <a:rPr lang="es-ES" sz="2000" dirty="0" err="1">
                    <a:solidFill>
                      <a:schemeClr val="tx1"/>
                    </a:solidFill>
                  </a:rPr>
                  <a:t>motion</a:t>
                </a:r>
                <a:r>
                  <a:rPr lang="es-ES" sz="2000" dirty="0">
                    <a:solidFill>
                      <a:schemeClr val="tx1"/>
                    </a:solidFill>
                  </a:rPr>
                  <a:t> </a:t>
                </a:r>
                <a:r>
                  <a:rPr lang="es-ES" sz="2000" dirty="0" err="1">
                    <a:solidFill>
                      <a:schemeClr val="tx1"/>
                    </a:solidFill>
                  </a:rPr>
                  <a:t>from</a:t>
                </a:r>
                <a:r>
                  <a:rPr lang="es-ES" sz="2000" dirty="0">
                    <a:solidFill>
                      <a:schemeClr val="tx1"/>
                    </a:solidFill>
                  </a:rPr>
                  <a:t> original </a:t>
                </a:r>
                <a:r>
                  <a:rPr lang="es-ES" sz="2000" dirty="0" err="1">
                    <a:solidFill>
                      <a:schemeClr val="tx1"/>
                    </a:solidFill>
                  </a:rPr>
                  <a:t>genome</a:t>
                </a:r>
                <a:r>
                  <a:rPr lang="es-ES" sz="2000" dirty="0">
                    <a:solidFill>
                      <a:schemeClr val="tx1"/>
                    </a:solidFill>
                  </a:rPr>
                  <a:t>.</a:t>
                </a:r>
              </a:p>
              <a:p>
                <a:endParaRPr lang="es-ES" sz="2000" dirty="0">
                  <a:solidFill>
                    <a:schemeClr val="tx1"/>
                  </a:solidFill>
                </a:endParaRPr>
              </a:p>
              <a:p>
                <a:pPr/>
                <a14:m>
                  <m:oMathPara xmlns:m="http://schemas.openxmlformats.org/officeDocument/2006/math">
                    <m:oMathParaPr>
                      <m:jc m:val="centerGroup"/>
                    </m:oMathParaPr>
                    <m:oMath xmlns:m="http://schemas.openxmlformats.org/officeDocument/2006/math">
                      <m:f>
                        <m:fPr>
                          <m:ctrlPr>
                            <a:rPr lang="es-ES" sz="2000" b="0" i="1" smtClean="0">
                              <a:solidFill>
                                <a:schemeClr val="tx1"/>
                              </a:solidFill>
                              <a:latin typeface="Cambria Math" panose="02040503050406030204" pitchFamily="18" charset="0"/>
                            </a:rPr>
                          </m:ctrlPr>
                        </m:fPr>
                        <m:num>
                          <m:r>
                            <a:rPr lang="es-ES" sz="2000" b="0" i="1" smtClean="0">
                              <a:solidFill>
                                <a:schemeClr val="tx1"/>
                              </a:solidFill>
                              <a:latin typeface="Cambria Math" panose="02040503050406030204" pitchFamily="18" charset="0"/>
                            </a:rPr>
                            <m:t>𝑑𝑚</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num>
                        <m:den>
                          <m:r>
                            <a:rPr lang="es-ES" sz="2000" b="0" i="1" smtClean="0">
                              <a:solidFill>
                                <a:schemeClr val="tx1"/>
                              </a:solidFill>
                              <a:latin typeface="Cambria Math" panose="02040503050406030204" pitchFamily="18" charset="0"/>
                            </a:rPr>
                            <m:t>𝑑𝑡</m:t>
                          </m:r>
                        </m:den>
                      </m:f>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𝜅</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𝜉</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m:oMathPara>
                </a14:m>
                <a:endParaRPr lang="es-ES" sz="2000" b="0" dirty="0">
                  <a:solidFill>
                    <a:schemeClr val="tx1"/>
                  </a:solidFill>
                </a:endParaRPr>
              </a:p>
              <a:p>
                <a:endParaRPr lang="es-ES" sz="2000" b="0" dirty="0">
                  <a:solidFill>
                    <a:schemeClr val="tx1"/>
                  </a:solidFill>
                </a:endParaRPr>
              </a:p>
              <a:p>
                <a:r>
                  <a:rPr lang="es-ES" sz="2000" dirty="0" err="1">
                    <a:solidFill>
                      <a:schemeClr val="tx1"/>
                    </a:solidFill>
                  </a:rPr>
                  <a:t>where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𝑚</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mutations</a:t>
                </a:r>
                <a:r>
                  <a:rPr lang="es-ES" sz="2000" dirty="0">
                    <a:solidFill>
                      <a:schemeClr val="tx1"/>
                    </a:solidFill>
                  </a:rPr>
                  <a:t> </a:t>
                </a:r>
                <a:r>
                  <a:rPr lang="es-ES" sz="2000" dirty="0" err="1">
                    <a:solidFill>
                      <a:schemeClr val="tx1"/>
                    </a:solidFill>
                  </a:rPr>
                  <a:t>over</a:t>
                </a:r>
                <a:r>
                  <a:rPr lang="es-ES" sz="2000" dirty="0">
                    <a:solidFill>
                      <a:schemeClr val="tx1"/>
                    </a:solidFill>
                  </a:rPr>
                  <a:t> time, </a:t>
                </a:r>
                <a14:m>
                  <m:oMath xmlns:m="http://schemas.openxmlformats.org/officeDocument/2006/math">
                    <m:r>
                      <a:rPr lang="es-ES" sz="2000" b="0" i="1" smtClean="0">
                        <a:solidFill>
                          <a:schemeClr val="tx1"/>
                        </a:solidFill>
                        <a:latin typeface="Cambria Math" panose="02040503050406030204" pitchFamily="18" charset="0"/>
                      </a:rPr>
                      <m:t>𝜅</m:t>
                    </m:r>
                  </m:oMath>
                </a14:m>
                <a:r>
                  <a:rPr lang="es-ES" sz="2000" dirty="0">
                    <a:solidFill>
                      <a:schemeClr val="tx1"/>
                    </a:solidFill>
                  </a:rPr>
                  <a:t> evolution </a:t>
                </a:r>
                <a:r>
                  <a:rPr lang="es-ES" sz="2000" dirty="0" err="1">
                    <a:solidFill>
                      <a:schemeClr val="tx1"/>
                    </a:solidFill>
                  </a:rPr>
                  <a:t>rate</a:t>
                </a:r>
                <a:r>
                  <a:rPr lang="es-ES" sz="2000" dirty="0">
                    <a:solidFill>
                      <a:schemeClr val="tx1"/>
                    </a:solidFill>
                  </a:rPr>
                  <a:t> and </a:t>
                </a:r>
                <a14:m>
                  <m:oMath xmlns:m="http://schemas.openxmlformats.org/officeDocument/2006/math">
                    <m:r>
                      <a:rPr lang="es-ES" sz="2000" b="0" i="1" smtClean="0">
                        <a:solidFill>
                          <a:schemeClr val="tx1"/>
                        </a:solidFill>
                        <a:latin typeface="Cambria Math" panose="02040503050406030204" pitchFamily="18" charset="0"/>
                      </a:rPr>
                      <m:t>𝜉</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a14:m>
                <a:r>
                  <a:rPr lang="es-ES" sz="2000" dirty="0">
                    <a:solidFill>
                      <a:schemeClr val="tx1"/>
                    </a:solidFill>
                  </a:rPr>
                  <a:t> </a:t>
                </a:r>
                <a:r>
                  <a:rPr lang="es-ES" sz="2000" dirty="0" err="1">
                    <a:solidFill>
                      <a:schemeClr val="tx1"/>
                    </a:solidFill>
                  </a:rPr>
                  <a:t>is</a:t>
                </a:r>
                <a:r>
                  <a:rPr lang="es-ES" sz="2000" dirty="0">
                    <a:solidFill>
                      <a:schemeClr val="tx1"/>
                    </a:solidFill>
                  </a:rPr>
                  <a:t> a </a:t>
                </a:r>
                <a:r>
                  <a:rPr lang="es-ES" sz="2000" dirty="0" err="1">
                    <a:solidFill>
                      <a:schemeClr val="tx1"/>
                    </a:solidFill>
                  </a:rPr>
                  <a:t>noise</a:t>
                </a:r>
                <a:r>
                  <a:rPr lang="es-ES" sz="2000" dirty="0">
                    <a:solidFill>
                      <a:schemeClr val="tx1"/>
                    </a:solidFill>
                  </a:rPr>
                  <a:t> </a:t>
                </a:r>
                <a:r>
                  <a:rPr lang="es-ES" sz="2000" dirty="0" err="1">
                    <a:solidFill>
                      <a:schemeClr val="tx1"/>
                    </a:solidFill>
                  </a:rPr>
                  <a:t>source</a:t>
                </a:r>
                <a:endParaRPr lang="es-ES" sz="2000" dirty="0">
                  <a:solidFill>
                    <a:schemeClr val="tx1"/>
                  </a:solidFill>
                </a:endParaRPr>
              </a:p>
            </p:txBody>
          </p:sp>
        </mc:Choice>
        <mc:Fallback xmlns="">
          <p:sp>
            <p:nvSpPr>
              <p:cNvPr id="14" name="Rectángulo: esquinas redondeadas 4">
                <a:extLst>
                  <a:ext uri="{FF2B5EF4-FFF2-40B4-BE49-F238E27FC236}">
                    <a16:creationId xmlns:a16="http://schemas.microsoft.com/office/drawing/2014/main" id="{6ACBADE8-4CE4-EB09-48D9-670B4463A5A0}"/>
                  </a:ext>
                </a:extLst>
              </p:cNvPr>
              <p:cNvSpPr>
                <a:spLocks noRot="1" noChangeAspect="1" noMove="1" noResize="1" noEditPoints="1" noAdjustHandles="1" noChangeArrowheads="1" noChangeShapeType="1" noTextEdit="1"/>
              </p:cNvSpPr>
              <p:nvPr/>
            </p:nvSpPr>
            <p:spPr>
              <a:xfrm>
                <a:off x="688044" y="1019369"/>
                <a:ext cx="10521990" cy="1024399"/>
              </a:xfrm>
              <a:prstGeom prst="roundRect">
                <a:avLst>
                  <a:gd name="adj" fmla="val 5164"/>
                </a:avLst>
              </a:prstGeom>
              <a:blipFill>
                <a:blip r:embed="rId4"/>
                <a:stretch>
                  <a:fillRect l="-483" t="-2469" b="-96296"/>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5" name="Rectángulo: esquinas redondeadas 4">
                <a:extLst>
                  <a:ext uri="{FF2B5EF4-FFF2-40B4-BE49-F238E27FC236}">
                    <a16:creationId xmlns:a16="http://schemas.microsoft.com/office/drawing/2014/main" id="{27C4794A-6FF4-5A69-4586-1C1201BF1E3A}"/>
                  </a:ext>
                </a:extLst>
              </p:cNvPr>
              <p:cNvSpPr/>
              <p:nvPr/>
            </p:nvSpPr>
            <p:spPr>
              <a:xfrm>
                <a:off x="7960969" y="3233858"/>
                <a:ext cx="3518018"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Time-</a:t>
                </a:r>
                <a:r>
                  <a:rPr lang="es-ES" sz="2000" dirty="0" err="1">
                    <a:solidFill>
                      <a:schemeClr val="tx1"/>
                    </a:solidFill>
                  </a:rPr>
                  <a:t>binned</a:t>
                </a:r>
                <a:r>
                  <a:rPr lang="es-ES" sz="2000" dirty="0">
                    <a:solidFill>
                      <a:schemeClr val="tx1"/>
                    </a:solidFill>
                  </a:rPr>
                  <a:t> </a:t>
                </a:r>
                <a:r>
                  <a:rPr lang="es-ES" sz="2000" dirty="0" err="1">
                    <a:solidFill>
                      <a:schemeClr val="tx1"/>
                    </a:solidFill>
                  </a:rPr>
                  <a:t>weekly</a:t>
                </a:r>
                <a:r>
                  <a:rPr lang="es-ES" sz="2000" dirty="0">
                    <a:solidFill>
                      <a:schemeClr val="tx1"/>
                    </a:solidFill>
                  </a:rPr>
                  <a:t> </a:t>
                </a:r>
                <a:r>
                  <a:rPr lang="es-ES" sz="2000" dirty="0" err="1">
                    <a:solidFill>
                      <a:schemeClr val="tx1"/>
                    </a:solidFill>
                  </a:rPr>
                  <a:t>analysis</a:t>
                </a:r>
                <a:r>
                  <a:rPr lang="es-ES" sz="2000" dirty="0">
                    <a:solidFill>
                      <a:schemeClr val="tx1"/>
                    </a:solidFill>
                  </a:rPr>
                  <a:t> </a:t>
                </a:r>
                <a:r>
                  <a:rPr lang="es-ES" sz="2000" dirty="0" err="1">
                    <a:solidFill>
                      <a:schemeClr val="tx1"/>
                    </a:solidFill>
                  </a:rPr>
                  <a:t>reveals</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𝜅</m:t>
                    </m:r>
                    <m:r>
                      <a:rPr lang="es-ES" sz="2000" b="0" i="1" smtClean="0">
                        <a:solidFill>
                          <a:schemeClr val="tx1"/>
                        </a:solidFill>
                        <a:latin typeface="Cambria Math" panose="02040503050406030204" pitchFamily="18" charset="0"/>
                      </a:rPr>
                      <m:t>=0.62 </m:t>
                    </m:r>
                    <m:sSup>
                      <m:sSupPr>
                        <m:ctrlPr>
                          <a:rPr lang="es-ES" sz="2000" b="0" i="1" smtClean="0">
                            <a:solidFill>
                              <a:schemeClr val="tx1"/>
                            </a:solidFill>
                            <a:latin typeface="Cambria Math" panose="02040503050406030204" pitchFamily="18" charset="0"/>
                          </a:rPr>
                        </m:ctrlPr>
                      </m:sSupPr>
                      <m:e>
                        <m:r>
                          <m:rPr>
                            <m:sty m:val="p"/>
                          </m:rPr>
                          <a:rPr lang="es-ES" sz="2000" b="0" i="0" smtClean="0">
                            <a:solidFill>
                              <a:schemeClr val="tx1"/>
                            </a:solidFill>
                            <a:latin typeface="Cambria Math" panose="02040503050406030204" pitchFamily="18" charset="0"/>
                          </a:rPr>
                          <m:t>wk</m:t>
                        </m:r>
                      </m:e>
                      <m:sup>
                        <m:r>
                          <a:rPr lang="es-ES" sz="2000" b="0" i="1" smtClean="0">
                            <a:solidFill>
                              <a:schemeClr val="tx1"/>
                            </a:solidFill>
                            <a:latin typeface="Cambria Math" panose="02040503050406030204" pitchFamily="18" charset="0"/>
                          </a:rPr>
                          <m:t>−1</m:t>
                        </m:r>
                      </m:sup>
                    </m:sSup>
                  </m:oMath>
                </a14:m>
                <a:endParaRPr lang="es-ES" sz="2000" b="0" dirty="0">
                  <a:solidFill>
                    <a:schemeClr val="tx1"/>
                  </a:solidFill>
                </a:endParaRPr>
              </a:p>
              <a:p>
                <a:endParaRPr lang="es-ES" sz="2000" dirty="0">
                  <a:solidFill>
                    <a:schemeClr val="tx1"/>
                  </a:solidFill>
                </a:endParaRPr>
              </a:p>
              <a:p>
                <a14:m>
                  <m:oMath xmlns:m="http://schemas.openxmlformats.org/officeDocument/2006/math">
                    <m:f>
                      <m:fPr>
                        <m:ctrlPr>
                          <a:rPr lang="es-ES" sz="2000" b="0" i="1" smtClean="0">
                            <a:solidFill>
                              <a:schemeClr val="tx1"/>
                            </a:solidFill>
                            <a:latin typeface="Cambria Math" panose="02040503050406030204" pitchFamily="18" charset="0"/>
                          </a:rPr>
                        </m:ctrlPr>
                      </m:fPr>
                      <m:num>
                        <m:r>
                          <a:rPr lang="es-ES" sz="2000" b="0" i="1" smtClean="0">
                            <a:solidFill>
                              <a:schemeClr val="tx1"/>
                            </a:solidFill>
                            <a:latin typeface="Cambria Math" panose="02040503050406030204" pitchFamily="18" charset="0"/>
                          </a:rPr>
                          <m:t>𝑑𝑁</m:t>
                        </m:r>
                      </m:num>
                      <m:den>
                        <m:r>
                          <a:rPr lang="es-ES" sz="2000" b="0" i="1" smtClean="0">
                            <a:solidFill>
                              <a:schemeClr val="tx1"/>
                            </a:solidFill>
                            <a:latin typeface="Cambria Math" panose="02040503050406030204" pitchFamily="18" charset="0"/>
                          </a:rPr>
                          <m:t>𝑑𝑆</m:t>
                        </m:r>
                      </m:den>
                    </m:f>
                    <m:r>
                      <a:rPr lang="es-ES" sz="2000" b="0" i="1" smtClean="0">
                        <a:solidFill>
                          <a:schemeClr val="tx1"/>
                        </a:solidFill>
                        <a:latin typeface="Cambria Math" panose="02040503050406030204" pitchFamily="18" charset="0"/>
                      </a:rPr>
                      <m:t> </m:t>
                    </m:r>
                  </m:oMath>
                </a14:m>
                <a:r>
                  <a:rPr lang="es-ES" sz="2000" dirty="0">
                    <a:solidFill>
                      <a:schemeClr val="tx1"/>
                    </a:solidFill>
                  </a:rPr>
                  <a:t> </a:t>
                </a:r>
                <a:r>
                  <a:rPr lang="es-ES" sz="2000" dirty="0" err="1">
                    <a:solidFill>
                      <a:schemeClr val="tx1"/>
                    </a:solidFill>
                  </a:rPr>
                  <a:t>reveals</a:t>
                </a:r>
                <a:r>
                  <a:rPr lang="es-ES" sz="2000" dirty="0">
                    <a:solidFill>
                      <a:schemeClr val="tx1"/>
                    </a:solidFill>
                  </a:rPr>
                  <a:t> </a:t>
                </a:r>
                <a:r>
                  <a:rPr lang="es-ES" sz="2000" dirty="0" err="1">
                    <a:solidFill>
                      <a:schemeClr val="tx1"/>
                    </a:solidFill>
                  </a:rPr>
                  <a:t>transitions</a:t>
                </a:r>
                <a:endParaRPr lang="es-ES" sz="2000" dirty="0">
                  <a:solidFill>
                    <a:schemeClr val="tx1"/>
                  </a:solidFill>
                </a:endParaRPr>
              </a:p>
            </p:txBody>
          </p:sp>
        </mc:Choice>
        <mc:Fallback xmlns="">
          <p:sp>
            <p:nvSpPr>
              <p:cNvPr id="15" name="Rectángulo: esquinas redondeadas 4">
                <a:extLst>
                  <a:ext uri="{FF2B5EF4-FFF2-40B4-BE49-F238E27FC236}">
                    <a16:creationId xmlns:a16="http://schemas.microsoft.com/office/drawing/2014/main" id="{27C4794A-6FF4-5A69-4586-1C1201BF1E3A}"/>
                  </a:ext>
                </a:extLst>
              </p:cNvPr>
              <p:cNvSpPr>
                <a:spLocks noRot="1" noChangeAspect="1" noMove="1" noResize="1" noEditPoints="1" noAdjustHandles="1" noChangeArrowheads="1" noChangeShapeType="1" noTextEdit="1"/>
              </p:cNvSpPr>
              <p:nvPr/>
            </p:nvSpPr>
            <p:spPr>
              <a:xfrm>
                <a:off x="7960969" y="3233858"/>
                <a:ext cx="3518018" cy="1024399"/>
              </a:xfrm>
              <a:prstGeom prst="roundRect">
                <a:avLst>
                  <a:gd name="adj" fmla="val 5164"/>
                </a:avLst>
              </a:prstGeom>
              <a:blipFill>
                <a:blip r:embed="rId5"/>
                <a:stretch>
                  <a:fillRect l="-1079" t="-1220" b="-45122"/>
                </a:stretch>
              </a:blipFill>
              <a:ln>
                <a:noFill/>
              </a:ln>
            </p:spPr>
            <p:txBody>
              <a:bodyPr/>
              <a:lstStyle/>
              <a:p>
                <a:r>
                  <a:rPr lang="es-ES">
                    <a:noFill/>
                  </a:rPr>
                  <a:t> </a:t>
                </a:r>
              </a:p>
            </p:txBody>
          </p:sp>
        </mc:Fallback>
      </mc:AlternateContent>
      <p:pic>
        <p:nvPicPr>
          <p:cNvPr id="2" name="Imagen 1">
            <a:extLst>
              <a:ext uri="{FF2B5EF4-FFF2-40B4-BE49-F238E27FC236}">
                <a16:creationId xmlns:a16="http://schemas.microsoft.com/office/drawing/2014/main" id="{EF835E4A-8105-1920-CCBA-496E35C305C4}"/>
              </a:ext>
            </a:extLst>
          </p:cNvPr>
          <p:cNvPicPr>
            <a:picLocks noChangeAspect="1"/>
          </p:cNvPicPr>
          <p:nvPr/>
        </p:nvPicPr>
        <p:blipFill>
          <a:blip r:embed="rId6"/>
          <a:stretch>
            <a:fillRect/>
          </a:stretch>
        </p:blipFill>
        <p:spPr>
          <a:xfrm>
            <a:off x="188569" y="3074517"/>
            <a:ext cx="7772400" cy="3479431"/>
          </a:xfrm>
          <a:prstGeom prst="rect">
            <a:avLst/>
          </a:prstGeom>
        </p:spPr>
      </p:pic>
    </p:spTree>
    <p:extLst>
      <p:ext uri="{BB962C8B-B14F-4D97-AF65-F5344CB8AC3E}">
        <p14:creationId xmlns:p14="http://schemas.microsoft.com/office/powerpoint/2010/main" val="24389018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4CCE671-54ED-1613-F3FE-2D6FD1263659}"/>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12162F53-AC1F-6DEF-4912-EAFE04847DB8}"/>
              </a:ext>
            </a:extLst>
          </p:cNvPr>
          <p:cNvSpPr txBox="1"/>
          <p:nvPr/>
        </p:nvSpPr>
        <p:spPr>
          <a:xfrm>
            <a:off x="88774" y="219842"/>
            <a:ext cx="12103225" cy="707886"/>
          </a:xfrm>
          <a:prstGeom prst="rect">
            <a:avLst/>
          </a:prstGeom>
          <a:noFill/>
        </p:spPr>
        <p:txBody>
          <a:bodyPr wrap="square" rtlCol="0">
            <a:spAutoFit/>
          </a:bodyPr>
          <a:lstStyle/>
          <a:p>
            <a:r>
              <a:rPr lang="es-ES" sz="4000" b="1" dirty="0" err="1"/>
              <a:t>Modeling</a:t>
            </a:r>
            <a:r>
              <a:rPr lang="es-ES" sz="4000" b="1" dirty="0"/>
              <a:t> Viral </a:t>
            </a:r>
            <a:r>
              <a:rPr lang="es-ES" sz="4000" b="1" dirty="0" err="1"/>
              <a:t>Evolution</a:t>
            </a:r>
            <a:r>
              <a:rPr lang="es-ES" sz="4000" b="1" dirty="0"/>
              <a:t> as </a:t>
            </a:r>
            <a:r>
              <a:rPr lang="es-ES" sz="4000" b="1" dirty="0" err="1"/>
              <a:t>Stochastic</a:t>
            </a:r>
            <a:r>
              <a:rPr lang="es-ES" sz="4000" b="1" dirty="0"/>
              <a:t> </a:t>
            </a:r>
            <a:r>
              <a:rPr lang="es-ES" sz="4000" b="1" dirty="0" err="1"/>
              <a:t>Motion</a:t>
            </a:r>
            <a:endParaRPr lang="es-ES" sz="4000" b="1" dirty="0">
              <a:effectLst/>
            </a:endParaRPr>
          </a:p>
        </p:txBody>
      </p:sp>
      <p:sp>
        <p:nvSpPr>
          <p:cNvPr id="3" name="CuadroTexto 2">
            <a:extLst>
              <a:ext uri="{FF2B5EF4-FFF2-40B4-BE49-F238E27FC236}">
                <a16:creationId xmlns:a16="http://schemas.microsoft.com/office/drawing/2014/main" id="{97946A0B-E9F8-B547-7F5D-F376A92B2BA4}"/>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A130CC57-7393-30CB-9C95-C626D4832CFE}"/>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84485F9E-C9F3-07F2-38C9-CBCF4B94F5C0}"/>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mc:AlternateContent xmlns:mc="http://schemas.openxmlformats.org/markup-compatibility/2006" xmlns:a14="http://schemas.microsoft.com/office/drawing/2010/main">
        <mc:Choice Requires="a14">
          <p:sp>
            <p:nvSpPr>
              <p:cNvPr id="14" name="Rectángulo: esquinas redondeadas 4">
                <a:extLst>
                  <a:ext uri="{FF2B5EF4-FFF2-40B4-BE49-F238E27FC236}">
                    <a16:creationId xmlns:a16="http://schemas.microsoft.com/office/drawing/2014/main" id="{7F7DF956-2A87-B051-69DA-4E502DDFBD01}"/>
                  </a:ext>
                </a:extLst>
              </p:cNvPr>
              <p:cNvSpPr/>
              <p:nvPr/>
            </p:nvSpPr>
            <p:spPr>
              <a:xfrm>
                <a:off x="688044" y="1019369"/>
                <a:ext cx="10521990"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Evolution </a:t>
                </a:r>
                <a:r>
                  <a:rPr lang="es-ES" sz="2000" dirty="0" err="1">
                    <a:solidFill>
                      <a:schemeClr val="tx1"/>
                    </a:solidFill>
                  </a:rPr>
                  <a:t>modeled</a:t>
                </a:r>
                <a:r>
                  <a:rPr lang="es-ES" sz="2000" dirty="0">
                    <a:solidFill>
                      <a:schemeClr val="tx1"/>
                    </a:solidFill>
                  </a:rPr>
                  <a:t> as </a:t>
                </a:r>
                <a:r>
                  <a:rPr lang="es-ES" sz="2000" dirty="0" err="1">
                    <a:solidFill>
                      <a:schemeClr val="tx1"/>
                    </a:solidFill>
                  </a:rPr>
                  <a:t>displacement</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mutations</a:t>
                </a:r>
                <a:r>
                  <a:rPr lang="es-ES" sz="2000" dirty="0">
                    <a:solidFill>
                      <a:schemeClr val="tx1"/>
                    </a:solidFill>
                  </a:rPr>
                  <a:t> as </a:t>
                </a:r>
                <a:r>
                  <a:rPr lang="es-ES" sz="2000" dirty="0" err="1">
                    <a:solidFill>
                      <a:schemeClr val="tx1"/>
                    </a:solidFill>
                  </a:rPr>
                  <a:t>motion</a:t>
                </a:r>
                <a:r>
                  <a:rPr lang="es-ES" sz="2000" dirty="0">
                    <a:solidFill>
                      <a:schemeClr val="tx1"/>
                    </a:solidFill>
                  </a:rPr>
                  <a:t> </a:t>
                </a:r>
                <a:r>
                  <a:rPr lang="es-ES" sz="2000" dirty="0" err="1">
                    <a:solidFill>
                      <a:schemeClr val="tx1"/>
                    </a:solidFill>
                  </a:rPr>
                  <a:t>from</a:t>
                </a:r>
                <a:r>
                  <a:rPr lang="es-ES" sz="2000" dirty="0">
                    <a:solidFill>
                      <a:schemeClr val="tx1"/>
                    </a:solidFill>
                  </a:rPr>
                  <a:t> original </a:t>
                </a:r>
                <a:r>
                  <a:rPr lang="es-ES" sz="2000" dirty="0" err="1">
                    <a:solidFill>
                      <a:schemeClr val="tx1"/>
                    </a:solidFill>
                  </a:rPr>
                  <a:t>genome</a:t>
                </a:r>
                <a:r>
                  <a:rPr lang="es-ES" sz="2000" dirty="0">
                    <a:solidFill>
                      <a:schemeClr val="tx1"/>
                    </a:solidFill>
                  </a:rPr>
                  <a:t>.</a:t>
                </a:r>
              </a:p>
              <a:p>
                <a:endParaRPr lang="es-ES" sz="2000" dirty="0">
                  <a:solidFill>
                    <a:schemeClr val="tx1"/>
                  </a:solidFill>
                </a:endParaRPr>
              </a:p>
              <a:p>
                <a:pPr/>
                <a14:m>
                  <m:oMathPara xmlns:m="http://schemas.openxmlformats.org/officeDocument/2006/math">
                    <m:oMathParaPr>
                      <m:jc m:val="centerGroup"/>
                    </m:oMathParaPr>
                    <m:oMath xmlns:m="http://schemas.openxmlformats.org/officeDocument/2006/math">
                      <m:f>
                        <m:fPr>
                          <m:ctrlPr>
                            <a:rPr lang="es-ES" sz="2000" b="0" i="1" smtClean="0">
                              <a:solidFill>
                                <a:schemeClr val="tx1"/>
                              </a:solidFill>
                              <a:latin typeface="Cambria Math" panose="02040503050406030204" pitchFamily="18" charset="0"/>
                            </a:rPr>
                          </m:ctrlPr>
                        </m:fPr>
                        <m:num>
                          <m:r>
                            <a:rPr lang="es-ES" sz="2000" b="0" i="1" smtClean="0">
                              <a:solidFill>
                                <a:schemeClr val="tx1"/>
                              </a:solidFill>
                              <a:latin typeface="Cambria Math" panose="02040503050406030204" pitchFamily="18" charset="0"/>
                            </a:rPr>
                            <m:t>𝑑𝑚</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num>
                        <m:den>
                          <m:r>
                            <a:rPr lang="es-ES" sz="2000" b="0" i="1" smtClean="0">
                              <a:solidFill>
                                <a:schemeClr val="tx1"/>
                              </a:solidFill>
                              <a:latin typeface="Cambria Math" panose="02040503050406030204" pitchFamily="18" charset="0"/>
                            </a:rPr>
                            <m:t>𝑑𝑡</m:t>
                          </m:r>
                        </m:den>
                      </m:f>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𝜅</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𝜉</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m:oMathPara>
                </a14:m>
                <a:endParaRPr lang="es-ES" sz="2000" b="0" dirty="0">
                  <a:solidFill>
                    <a:schemeClr val="tx1"/>
                  </a:solidFill>
                </a:endParaRPr>
              </a:p>
              <a:p>
                <a:endParaRPr lang="es-ES" sz="2000" b="0" dirty="0">
                  <a:solidFill>
                    <a:schemeClr val="tx1"/>
                  </a:solidFill>
                </a:endParaRPr>
              </a:p>
              <a:p>
                <a:r>
                  <a:rPr lang="es-ES" sz="2000" dirty="0" err="1">
                    <a:solidFill>
                      <a:schemeClr val="tx1"/>
                    </a:solidFill>
                  </a:rPr>
                  <a:t>where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𝑚</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mutations</a:t>
                </a:r>
                <a:r>
                  <a:rPr lang="es-ES" sz="2000" dirty="0">
                    <a:solidFill>
                      <a:schemeClr val="tx1"/>
                    </a:solidFill>
                  </a:rPr>
                  <a:t> </a:t>
                </a:r>
                <a:r>
                  <a:rPr lang="es-ES" sz="2000" dirty="0" err="1">
                    <a:solidFill>
                      <a:schemeClr val="tx1"/>
                    </a:solidFill>
                  </a:rPr>
                  <a:t>over</a:t>
                </a:r>
                <a:r>
                  <a:rPr lang="es-ES" sz="2000" dirty="0">
                    <a:solidFill>
                      <a:schemeClr val="tx1"/>
                    </a:solidFill>
                  </a:rPr>
                  <a:t> time, </a:t>
                </a:r>
                <a14:m>
                  <m:oMath xmlns:m="http://schemas.openxmlformats.org/officeDocument/2006/math">
                    <m:r>
                      <a:rPr lang="es-ES" sz="2000" b="0" i="1" smtClean="0">
                        <a:solidFill>
                          <a:schemeClr val="tx1"/>
                        </a:solidFill>
                        <a:latin typeface="Cambria Math" panose="02040503050406030204" pitchFamily="18" charset="0"/>
                      </a:rPr>
                      <m:t>𝜅</m:t>
                    </m:r>
                  </m:oMath>
                </a14:m>
                <a:r>
                  <a:rPr lang="es-ES" sz="2000" dirty="0">
                    <a:solidFill>
                      <a:schemeClr val="tx1"/>
                    </a:solidFill>
                  </a:rPr>
                  <a:t> evolution </a:t>
                </a:r>
                <a:r>
                  <a:rPr lang="es-ES" sz="2000" dirty="0" err="1">
                    <a:solidFill>
                      <a:schemeClr val="tx1"/>
                    </a:solidFill>
                  </a:rPr>
                  <a:t>rate</a:t>
                </a:r>
                <a:r>
                  <a:rPr lang="es-ES" sz="2000" dirty="0">
                    <a:solidFill>
                      <a:schemeClr val="tx1"/>
                    </a:solidFill>
                  </a:rPr>
                  <a:t> and </a:t>
                </a:r>
                <a14:m>
                  <m:oMath xmlns:m="http://schemas.openxmlformats.org/officeDocument/2006/math">
                    <m:r>
                      <a:rPr lang="es-ES" sz="2000" b="0" i="1" smtClean="0">
                        <a:solidFill>
                          <a:schemeClr val="tx1"/>
                        </a:solidFill>
                        <a:latin typeface="Cambria Math" panose="02040503050406030204" pitchFamily="18" charset="0"/>
                      </a:rPr>
                      <m:t>𝜉</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a14:m>
                <a:r>
                  <a:rPr lang="es-ES" sz="2000" dirty="0">
                    <a:solidFill>
                      <a:schemeClr val="tx1"/>
                    </a:solidFill>
                  </a:rPr>
                  <a:t> </a:t>
                </a:r>
                <a:r>
                  <a:rPr lang="es-ES" sz="2000" dirty="0" err="1">
                    <a:solidFill>
                      <a:schemeClr val="tx1"/>
                    </a:solidFill>
                  </a:rPr>
                  <a:t>is</a:t>
                </a:r>
                <a:r>
                  <a:rPr lang="es-ES" sz="2000" dirty="0">
                    <a:solidFill>
                      <a:schemeClr val="tx1"/>
                    </a:solidFill>
                  </a:rPr>
                  <a:t> a </a:t>
                </a:r>
                <a:r>
                  <a:rPr lang="es-ES" sz="2000" dirty="0" err="1">
                    <a:solidFill>
                      <a:schemeClr val="tx1"/>
                    </a:solidFill>
                  </a:rPr>
                  <a:t>noise</a:t>
                </a:r>
                <a:r>
                  <a:rPr lang="es-ES" sz="2000" dirty="0">
                    <a:solidFill>
                      <a:schemeClr val="tx1"/>
                    </a:solidFill>
                  </a:rPr>
                  <a:t> </a:t>
                </a:r>
                <a:r>
                  <a:rPr lang="es-ES" sz="2000" dirty="0" err="1">
                    <a:solidFill>
                      <a:schemeClr val="tx1"/>
                    </a:solidFill>
                  </a:rPr>
                  <a:t>source</a:t>
                </a:r>
                <a:endParaRPr lang="es-ES" sz="2000" dirty="0">
                  <a:solidFill>
                    <a:schemeClr val="tx1"/>
                  </a:solidFill>
                </a:endParaRPr>
              </a:p>
            </p:txBody>
          </p:sp>
        </mc:Choice>
        <mc:Fallback xmlns="">
          <p:sp>
            <p:nvSpPr>
              <p:cNvPr id="14" name="Rectángulo: esquinas redondeadas 4">
                <a:extLst>
                  <a:ext uri="{FF2B5EF4-FFF2-40B4-BE49-F238E27FC236}">
                    <a16:creationId xmlns:a16="http://schemas.microsoft.com/office/drawing/2014/main" id="{7F7DF956-2A87-B051-69DA-4E502DDFBD01}"/>
                  </a:ext>
                </a:extLst>
              </p:cNvPr>
              <p:cNvSpPr>
                <a:spLocks noRot="1" noChangeAspect="1" noMove="1" noResize="1" noEditPoints="1" noAdjustHandles="1" noChangeArrowheads="1" noChangeShapeType="1" noTextEdit="1"/>
              </p:cNvSpPr>
              <p:nvPr/>
            </p:nvSpPr>
            <p:spPr>
              <a:xfrm>
                <a:off x="688044" y="1019369"/>
                <a:ext cx="10521990" cy="1024399"/>
              </a:xfrm>
              <a:prstGeom prst="roundRect">
                <a:avLst>
                  <a:gd name="adj" fmla="val 5164"/>
                </a:avLst>
              </a:prstGeom>
              <a:blipFill>
                <a:blip r:embed="rId4"/>
                <a:stretch>
                  <a:fillRect l="-483" t="-2469" b="-96296"/>
                </a:stretch>
              </a:blipFill>
              <a:ln>
                <a:noFill/>
              </a:ln>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15" name="Rectángulo: esquinas redondeadas 4">
                <a:extLst>
                  <a:ext uri="{FF2B5EF4-FFF2-40B4-BE49-F238E27FC236}">
                    <a16:creationId xmlns:a16="http://schemas.microsoft.com/office/drawing/2014/main" id="{F018010C-F611-7984-E10B-FCF7D96CA746}"/>
                  </a:ext>
                </a:extLst>
              </p:cNvPr>
              <p:cNvSpPr/>
              <p:nvPr/>
            </p:nvSpPr>
            <p:spPr>
              <a:xfrm>
                <a:off x="7960969" y="3233858"/>
                <a:ext cx="3518018"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Time-</a:t>
                </a:r>
                <a:r>
                  <a:rPr lang="es-ES" sz="2000" dirty="0" err="1">
                    <a:solidFill>
                      <a:schemeClr val="tx1"/>
                    </a:solidFill>
                  </a:rPr>
                  <a:t>binned</a:t>
                </a:r>
                <a:r>
                  <a:rPr lang="es-ES" sz="2000" dirty="0">
                    <a:solidFill>
                      <a:schemeClr val="tx1"/>
                    </a:solidFill>
                  </a:rPr>
                  <a:t> </a:t>
                </a:r>
                <a:r>
                  <a:rPr lang="es-ES" sz="2000" dirty="0" err="1">
                    <a:solidFill>
                      <a:schemeClr val="tx1"/>
                    </a:solidFill>
                  </a:rPr>
                  <a:t>weekly</a:t>
                </a:r>
                <a:r>
                  <a:rPr lang="es-ES" sz="2000" dirty="0">
                    <a:solidFill>
                      <a:schemeClr val="tx1"/>
                    </a:solidFill>
                  </a:rPr>
                  <a:t> </a:t>
                </a:r>
                <a:r>
                  <a:rPr lang="es-ES" sz="2000" dirty="0" err="1">
                    <a:solidFill>
                      <a:schemeClr val="tx1"/>
                    </a:solidFill>
                  </a:rPr>
                  <a:t>analysis</a:t>
                </a:r>
                <a:r>
                  <a:rPr lang="es-ES" sz="2000" dirty="0">
                    <a:solidFill>
                      <a:schemeClr val="tx1"/>
                    </a:solidFill>
                  </a:rPr>
                  <a:t> </a:t>
                </a:r>
                <a:r>
                  <a:rPr lang="es-ES" sz="2000" dirty="0" err="1">
                    <a:solidFill>
                      <a:schemeClr val="tx1"/>
                    </a:solidFill>
                  </a:rPr>
                  <a:t>reveals</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𝜅</m:t>
                    </m:r>
                    <m:r>
                      <a:rPr lang="es-ES" sz="2000" b="0" i="1" smtClean="0">
                        <a:solidFill>
                          <a:schemeClr val="tx1"/>
                        </a:solidFill>
                        <a:latin typeface="Cambria Math" panose="02040503050406030204" pitchFamily="18" charset="0"/>
                      </a:rPr>
                      <m:t>=0.62 </m:t>
                    </m:r>
                    <m:sSup>
                      <m:sSupPr>
                        <m:ctrlPr>
                          <a:rPr lang="es-ES" sz="2000" b="0" i="1" smtClean="0">
                            <a:solidFill>
                              <a:schemeClr val="tx1"/>
                            </a:solidFill>
                            <a:latin typeface="Cambria Math" panose="02040503050406030204" pitchFamily="18" charset="0"/>
                          </a:rPr>
                        </m:ctrlPr>
                      </m:sSupPr>
                      <m:e>
                        <m:r>
                          <m:rPr>
                            <m:sty m:val="p"/>
                          </m:rPr>
                          <a:rPr lang="es-ES" sz="2000" b="0" i="0" smtClean="0">
                            <a:solidFill>
                              <a:schemeClr val="tx1"/>
                            </a:solidFill>
                            <a:latin typeface="Cambria Math" panose="02040503050406030204" pitchFamily="18" charset="0"/>
                          </a:rPr>
                          <m:t>wk</m:t>
                        </m:r>
                      </m:e>
                      <m:sup>
                        <m:r>
                          <a:rPr lang="es-ES" sz="2000" b="0" i="1" smtClean="0">
                            <a:solidFill>
                              <a:schemeClr val="tx1"/>
                            </a:solidFill>
                            <a:latin typeface="Cambria Math" panose="02040503050406030204" pitchFamily="18" charset="0"/>
                          </a:rPr>
                          <m:t>−1</m:t>
                        </m:r>
                      </m:sup>
                    </m:sSup>
                  </m:oMath>
                </a14:m>
                <a:endParaRPr lang="es-ES" sz="2000" b="0" dirty="0">
                  <a:solidFill>
                    <a:schemeClr val="tx1"/>
                  </a:solidFill>
                </a:endParaRPr>
              </a:p>
              <a:p>
                <a:endParaRPr lang="es-ES" sz="2000" dirty="0">
                  <a:solidFill>
                    <a:schemeClr val="tx1"/>
                  </a:solidFill>
                </a:endParaRPr>
              </a:p>
              <a:p>
                <a14:m>
                  <m:oMath xmlns:m="http://schemas.openxmlformats.org/officeDocument/2006/math">
                    <m:f>
                      <m:fPr>
                        <m:ctrlPr>
                          <a:rPr lang="es-ES" sz="2000" i="1">
                            <a:solidFill>
                              <a:schemeClr val="tx1"/>
                            </a:solidFill>
                            <a:latin typeface="Cambria Math" panose="02040503050406030204" pitchFamily="18" charset="0"/>
                          </a:rPr>
                        </m:ctrlPr>
                      </m:fPr>
                      <m:num>
                        <m:r>
                          <a:rPr lang="es-ES" sz="2000" i="1">
                            <a:solidFill>
                              <a:schemeClr val="tx1"/>
                            </a:solidFill>
                            <a:latin typeface="Cambria Math" panose="02040503050406030204" pitchFamily="18" charset="0"/>
                          </a:rPr>
                          <m:t>𝑑𝑁</m:t>
                        </m:r>
                      </m:num>
                      <m:den>
                        <m:r>
                          <a:rPr lang="es-ES" sz="2000" i="1">
                            <a:solidFill>
                              <a:schemeClr val="tx1"/>
                            </a:solidFill>
                            <a:latin typeface="Cambria Math" panose="02040503050406030204" pitchFamily="18" charset="0"/>
                          </a:rPr>
                          <m:t>𝑑𝑆</m:t>
                        </m:r>
                      </m:den>
                    </m:f>
                    <m:r>
                      <a:rPr lang="es-ES" sz="2000" i="1">
                        <a:solidFill>
                          <a:schemeClr val="tx1"/>
                        </a:solidFill>
                        <a:latin typeface="Cambria Math" panose="02040503050406030204" pitchFamily="18" charset="0"/>
                      </a:rPr>
                      <m:t> </m:t>
                    </m:r>
                  </m:oMath>
                </a14:m>
                <a:r>
                  <a:rPr lang="es-ES" sz="2000" dirty="0">
                    <a:solidFill>
                      <a:schemeClr val="tx1"/>
                    </a:solidFill>
                  </a:rPr>
                  <a:t> </a:t>
                </a:r>
                <a:r>
                  <a:rPr lang="es-ES" sz="2000" dirty="0" err="1">
                    <a:solidFill>
                      <a:schemeClr val="tx1"/>
                    </a:solidFill>
                  </a:rPr>
                  <a:t>reveals</a:t>
                </a:r>
                <a:r>
                  <a:rPr lang="es-ES" sz="2000" dirty="0">
                    <a:solidFill>
                      <a:schemeClr val="tx1"/>
                    </a:solidFill>
                  </a:rPr>
                  <a:t> </a:t>
                </a:r>
                <a:r>
                  <a:rPr lang="es-ES" sz="2000" dirty="0" err="1">
                    <a:solidFill>
                      <a:schemeClr val="tx1"/>
                    </a:solidFill>
                  </a:rPr>
                  <a:t>transitions</a:t>
                </a:r>
                <a:endParaRPr lang="es-ES" sz="2000" dirty="0">
                  <a:solidFill>
                    <a:schemeClr val="tx1"/>
                  </a:solidFill>
                </a:endParaRPr>
              </a:p>
              <a:p>
                <a:endParaRPr lang="es-ES" sz="2000" dirty="0">
                  <a:solidFill>
                    <a:schemeClr val="tx1"/>
                  </a:solidFill>
                </a:endParaRPr>
              </a:p>
              <a:p>
                <a:r>
                  <a:rPr lang="es-ES" sz="2000" b="1" dirty="0" err="1">
                    <a:solidFill>
                      <a:schemeClr val="tx1"/>
                    </a:solidFill>
                  </a:rPr>
                  <a:t>Apparent</a:t>
                </a:r>
                <a:r>
                  <a:rPr lang="es-ES" sz="2000" b="1" dirty="0">
                    <a:solidFill>
                      <a:schemeClr val="tx1"/>
                    </a:solidFill>
                  </a:rPr>
                  <a:t> </a:t>
                </a:r>
                <a:r>
                  <a:rPr lang="es-ES" sz="2000" b="1" dirty="0" err="1">
                    <a:solidFill>
                      <a:schemeClr val="tx1"/>
                    </a:solidFill>
                  </a:rPr>
                  <a:t>acceleration</a:t>
                </a:r>
                <a:r>
                  <a:rPr lang="es-ES" sz="2000" dirty="0">
                    <a:solidFill>
                      <a:schemeClr val="tx1"/>
                    </a:solidFill>
                  </a:rPr>
                  <a:t> in </a:t>
                </a:r>
                <a:r>
                  <a:rPr lang="es-ES" sz="2000" dirty="0" err="1">
                    <a:solidFill>
                      <a:schemeClr val="tx1"/>
                    </a:solidFill>
                  </a:rPr>
                  <a:t>the</a:t>
                </a:r>
                <a:r>
                  <a:rPr lang="es-ES" sz="2000" dirty="0">
                    <a:solidFill>
                      <a:schemeClr val="tx1"/>
                    </a:solidFill>
                  </a:rPr>
                  <a:t> </a:t>
                </a:r>
                <a:r>
                  <a:rPr lang="es-ES" sz="2000" dirty="0" err="1">
                    <a:solidFill>
                      <a:schemeClr val="tx1"/>
                    </a:solidFill>
                  </a:rPr>
                  <a:t>evolution</a:t>
                </a:r>
                <a:r>
                  <a:rPr lang="es-ES" sz="2000" dirty="0">
                    <a:solidFill>
                      <a:schemeClr val="tx1"/>
                    </a:solidFill>
                  </a:rPr>
                  <a:t> </a:t>
                </a:r>
                <a:r>
                  <a:rPr lang="es-ES" sz="2000" dirty="0" err="1">
                    <a:solidFill>
                      <a:schemeClr val="tx1"/>
                    </a:solidFill>
                  </a:rPr>
                  <a:t>rate</a:t>
                </a:r>
                <a:r>
                  <a:rPr lang="es-ES" sz="2000" dirty="0">
                    <a:solidFill>
                      <a:schemeClr val="tx1"/>
                    </a:solidFill>
                  </a:rPr>
                  <a:t> </a:t>
                </a:r>
                <a:r>
                  <a:rPr lang="es-ES" sz="2000" dirty="0" err="1">
                    <a:solidFill>
                      <a:schemeClr val="tx1"/>
                    </a:solidFill>
                  </a:rPr>
                  <a:t>was</a:t>
                </a:r>
                <a:r>
                  <a:rPr lang="es-ES" sz="2000" dirty="0">
                    <a:solidFill>
                      <a:schemeClr val="tx1"/>
                    </a:solidFill>
                  </a:rPr>
                  <a:t> </a:t>
                </a:r>
                <a:r>
                  <a:rPr lang="es-ES" sz="2000" dirty="0" err="1">
                    <a:solidFill>
                      <a:schemeClr val="tx1"/>
                    </a:solidFill>
                  </a:rPr>
                  <a:t>observed</a:t>
                </a:r>
                <a:endParaRPr lang="es-ES" sz="2000" dirty="0">
                  <a:solidFill>
                    <a:schemeClr val="tx1"/>
                  </a:solidFill>
                </a:endParaRPr>
              </a:p>
              <a:p>
                <a14:m>
                  <m:oMath xmlns:m="http://schemas.openxmlformats.org/officeDocument/2006/math">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b="1" dirty="0" err="1">
                    <a:solidFill>
                      <a:schemeClr val="tx1"/>
                    </a:solidFill>
                  </a:rPr>
                  <a:t>deviation</a:t>
                </a:r>
                <a:r>
                  <a:rPr lang="es-ES" sz="2000" dirty="0">
                    <a:solidFill>
                      <a:schemeClr val="tx1"/>
                    </a:solidFill>
                  </a:rPr>
                  <a:t> </a:t>
                </a:r>
                <a:r>
                  <a:rPr lang="es-ES" sz="2000" dirty="0" err="1">
                    <a:solidFill>
                      <a:schemeClr val="tx1"/>
                    </a:solidFill>
                  </a:rPr>
                  <a:t>from</a:t>
                </a:r>
                <a:r>
                  <a:rPr lang="es-ES" sz="2000" dirty="0">
                    <a:solidFill>
                      <a:schemeClr val="tx1"/>
                    </a:solidFill>
                  </a:rPr>
                  <a:t> </a:t>
                </a:r>
                <a:r>
                  <a:rPr lang="es-ES" sz="2000" dirty="0" err="1">
                    <a:solidFill>
                      <a:schemeClr val="tx1"/>
                    </a:solidFill>
                  </a:rPr>
                  <a:t>classical</a:t>
                </a:r>
                <a:r>
                  <a:rPr lang="es-ES" sz="2000" dirty="0">
                    <a:solidFill>
                      <a:schemeClr val="tx1"/>
                    </a:solidFill>
                  </a:rPr>
                  <a:t> molecular </a:t>
                </a:r>
                <a:r>
                  <a:rPr lang="es-ES" sz="2000" dirty="0" err="1">
                    <a:solidFill>
                      <a:schemeClr val="tx1"/>
                    </a:solidFill>
                  </a:rPr>
                  <a:t>clock</a:t>
                </a:r>
                <a:endParaRPr lang="es-ES" sz="2000" dirty="0">
                  <a:solidFill>
                    <a:schemeClr val="tx1"/>
                  </a:solidFill>
                </a:endParaRPr>
              </a:p>
              <a:p>
                <a:endParaRPr lang="es-ES" sz="2000" dirty="0">
                  <a:solidFill>
                    <a:schemeClr val="tx1"/>
                  </a:solidFill>
                </a:endParaRPr>
              </a:p>
            </p:txBody>
          </p:sp>
        </mc:Choice>
        <mc:Fallback>
          <p:sp>
            <p:nvSpPr>
              <p:cNvPr id="15" name="Rectángulo: esquinas redondeadas 4">
                <a:extLst>
                  <a:ext uri="{FF2B5EF4-FFF2-40B4-BE49-F238E27FC236}">
                    <a16:creationId xmlns:a16="http://schemas.microsoft.com/office/drawing/2014/main" id="{F018010C-F611-7984-E10B-FCF7D96CA746}"/>
                  </a:ext>
                </a:extLst>
              </p:cNvPr>
              <p:cNvSpPr>
                <a:spLocks noRot="1" noChangeAspect="1" noMove="1" noResize="1" noEditPoints="1" noAdjustHandles="1" noChangeArrowheads="1" noChangeShapeType="1" noTextEdit="1"/>
              </p:cNvSpPr>
              <p:nvPr/>
            </p:nvSpPr>
            <p:spPr>
              <a:xfrm>
                <a:off x="7960969" y="3233858"/>
                <a:ext cx="3518018" cy="1024399"/>
              </a:xfrm>
              <a:prstGeom prst="roundRect">
                <a:avLst>
                  <a:gd name="adj" fmla="val 5164"/>
                </a:avLst>
              </a:prstGeom>
              <a:blipFill>
                <a:blip r:embed="rId5"/>
                <a:stretch>
                  <a:fillRect l="-1079" t="-1220" b="-197561"/>
                </a:stretch>
              </a:blipFill>
              <a:ln>
                <a:noFill/>
              </a:ln>
            </p:spPr>
            <p:txBody>
              <a:bodyPr/>
              <a:lstStyle/>
              <a:p>
                <a:r>
                  <a:rPr lang="es-ES">
                    <a:noFill/>
                  </a:rPr>
                  <a:t> </a:t>
                </a:r>
              </a:p>
            </p:txBody>
          </p:sp>
        </mc:Fallback>
      </mc:AlternateContent>
      <p:pic>
        <p:nvPicPr>
          <p:cNvPr id="2" name="Imagen 1">
            <a:extLst>
              <a:ext uri="{FF2B5EF4-FFF2-40B4-BE49-F238E27FC236}">
                <a16:creationId xmlns:a16="http://schemas.microsoft.com/office/drawing/2014/main" id="{86BF872D-6CE1-DD42-BDB2-B5F55331EA9D}"/>
              </a:ext>
            </a:extLst>
          </p:cNvPr>
          <p:cNvPicPr>
            <a:picLocks noChangeAspect="1"/>
          </p:cNvPicPr>
          <p:nvPr/>
        </p:nvPicPr>
        <p:blipFill>
          <a:blip r:embed="rId6"/>
          <a:stretch>
            <a:fillRect/>
          </a:stretch>
        </p:blipFill>
        <p:spPr>
          <a:xfrm>
            <a:off x="188569" y="3074517"/>
            <a:ext cx="7772400" cy="3479431"/>
          </a:xfrm>
          <a:prstGeom prst="rect">
            <a:avLst/>
          </a:prstGeom>
        </p:spPr>
      </p:pic>
    </p:spTree>
    <p:extLst>
      <p:ext uri="{BB962C8B-B14F-4D97-AF65-F5344CB8AC3E}">
        <p14:creationId xmlns:p14="http://schemas.microsoft.com/office/powerpoint/2010/main" val="3763705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C61C445-4FB0-9780-987C-0E328C257B79}"/>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7FF9FC47-EC2F-8A69-0555-AB4BF1231DB0}"/>
              </a:ext>
            </a:extLst>
          </p:cNvPr>
          <p:cNvSpPr txBox="1"/>
          <p:nvPr/>
        </p:nvSpPr>
        <p:spPr>
          <a:xfrm>
            <a:off x="88774" y="219842"/>
            <a:ext cx="12103225" cy="707886"/>
          </a:xfrm>
          <a:prstGeom prst="rect">
            <a:avLst/>
          </a:prstGeom>
          <a:noFill/>
        </p:spPr>
        <p:txBody>
          <a:bodyPr wrap="square" rtlCol="0">
            <a:spAutoFit/>
          </a:bodyPr>
          <a:lstStyle/>
          <a:p>
            <a:r>
              <a:rPr lang="es-ES" sz="4000" b="1" dirty="0" err="1"/>
              <a:t>Mutation</a:t>
            </a:r>
            <a:r>
              <a:rPr lang="es-ES" sz="4000" b="1" dirty="0"/>
              <a:t> </a:t>
            </a:r>
            <a:r>
              <a:rPr lang="es-ES" sz="4000" b="1" dirty="0" err="1"/>
              <a:t>Variance</a:t>
            </a:r>
            <a:r>
              <a:rPr lang="es-ES" sz="4000" b="1" dirty="0"/>
              <a:t> and </a:t>
            </a:r>
            <a:r>
              <a:rPr lang="es-ES" sz="4000" b="1" dirty="0" err="1"/>
              <a:t>Dispersion</a:t>
            </a:r>
            <a:r>
              <a:rPr lang="es-ES" sz="4000" b="1" dirty="0"/>
              <a:t> </a:t>
            </a:r>
            <a:r>
              <a:rPr lang="es-ES" sz="4000" b="1" dirty="0" err="1"/>
              <a:t>Index</a:t>
            </a:r>
            <a:endParaRPr lang="es-ES" sz="4000" b="1" dirty="0">
              <a:effectLst/>
            </a:endParaRPr>
          </a:p>
        </p:txBody>
      </p:sp>
      <p:sp>
        <p:nvSpPr>
          <p:cNvPr id="3" name="CuadroTexto 2">
            <a:extLst>
              <a:ext uri="{FF2B5EF4-FFF2-40B4-BE49-F238E27FC236}">
                <a16:creationId xmlns:a16="http://schemas.microsoft.com/office/drawing/2014/main" id="{782A5012-A1B0-A5AC-334E-102612BCD37B}"/>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88F42B5F-300A-FDAA-6030-7612A466D19E}"/>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C06375EB-6556-D081-2E23-2C375F3319E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mc:AlternateContent xmlns:mc="http://schemas.openxmlformats.org/markup-compatibility/2006" xmlns:a14="http://schemas.microsoft.com/office/drawing/2010/main">
        <mc:Choice Requires="a14">
          <p:sp>
            <p:nvSpPr>
              <p:cNvPr id="14" name="Rectángulo: esquinas redondeadas 4">
                <a:extLst>
                  <a:ext uri="{FF2B5EF4-FFF2-40B4-BE49-F238E27FC236}">
                    <a16:creationId xmlns:a16="http://schemas.microsoft.com/office/drawing/2014/main" id="{CE36E7BC-FB33-26BD-1A8D-C523CC8F9730}"/>
                  </a:ext>
                </a:extLst>
              </p:cNvPr>
              <p:cNvSpPr/>
              <p:nvPr/>
            </p:nvSpPr>
            <p:spPr>
              <a:xfrm>
                <a:off x="688044" y="1019369"/>
                <a:ext cx="10521990"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The </a:t>
                </a:r>
                <a:r>
                  <a:rPr lang="es-ES" sz="2000" dirty="0" err="1">
                    <a:solidFill>
                      <a:schemeClr val="tx1"/>
                    </a:solidFill>
                  </a:rPr>
                  <a:t>dispersion</a:t>
                </a:r>
                <a:r>
                  <a:rPr lang="es-ES" sz="2000" dirty="0">
                    <a:solidFill>
                      <a:schemeClr val="tx1"/>
                    </a:solidFill>
                  </a:rPr>
                  <a:t> </a:t>
                </a:r>
                <a:r>
                  <a:rPr lang="es-ES" sz="2000" dirty="0" err="1">
                    <a:solidFill>
                      <a:schemeClr val="tx1"/>
                    </a:solidFill>
                  </a:rPr>
                  <a:t>index</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𝜌</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is</a:t>
                </a:r>
                <a:r>
                  <a:rPr lang="es-ES" sz="2000" dirty="0">
                    <a:solidFill>
                      <a:schemeClr val="tx1"/>
                    </a:solidFill>
                  </a:rPr>
                  <a:t> a </a:t>
                </a:r>
                <a:r>
                  <a:rPr lang="es-ES" sz="2000" dirty="0" err="1">
                    <a:solidFill>
                      <a:schemeClr val="tx1"/>
                    </a:solidFill>
                  </a:rPr>
                  <a:t>measure</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the</a:t>
                </a:r>
                <a:r>
                  <a:rPr lang="es-ES" sz="2000" dirty="0">
                    <a:solidFill>
                      <a:schemeClr val="tx1"/>
                    </a:solidFill>
                  </a:rPr>
                  <a:t> relative </a:t>
                </a:r>
                <a:r>
                  <a:rPr lang="es-ES" sz="2000" dirty="0" err="1">
                    <a:solidFill>
                      <a:schemeClr val="tx1"/>
                    </a:solidFill>
                  </a:rPr>
                  <a:t>variability</a:t>
                </a:r>
                <a:r>
                  <a:rPr lang="es-ES" sz="2000" dirty="0">
                    <a:solidFill>
                      <a:schemeClr val="tx1"/>
                    </a:solidFill>
                  </a:rPr>
                  <a:t> </a:t>
                </a:r>
                <a:r>
                  <a:rPr lang="es-ES" sz="2000" dirty="0" err="1">
                    <a:solidFill>
                      <a:schemeClr val="tx1"/>
                    </a:solidFill>
                  </a:rPr>
                  <a:t>of</a:t>
                </a:r>
                <a:r>
                  <a:rPr lang="es-ES" sz="2000" dirty="0">
                    <a:solidFill>
                      <a:schemeClr val="tx1"/>
                    </a:solidFill>
                  </a:rPr>
                  <a:t> a </a:t>
                </a:r>
                <a:r>
                  <a:rPr lang="es-ES" sz="2000" dirty="0" err="1">
                    <a:solidFill>
                      <a:schemeClr val="tx1"/>
                    </a:solidFill>
                  </a:rPr>
                  <a:t>stochastic</a:t>
                </a:r>
                <a:r>
                  <a:rPr lang="es-ES" sz="2000" dirty="0">
                    <a:solidFill>
                      <a:schemeClr val="tx1"/>
                    </a:solidFill>
                  </a:rPr>
                  <a:t> </a:t>
                </a:r>
                <a:r>
                  <a:rPr lang="es-ES" sz="2000" dirty="0" err="1">
                    <a:solidFill>
                      <a:schemeClr val="tx1"/>
                    </a:solidFill>
                  </a:rPr>
                  <a:t>process</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𝑋</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oMath>
                </a14:m>
                <a:r>
                  <a:rPr lang="es-ES" sz="2000" dirty="0">
                    <a:solidFill>
                      <a:schemeClr val="tx1"/>
                    </a:solidFill>
                  </a:rPr>
                  <a:t>:</a:t>
                </a:r>
              </a:p>
              <a:p>
                <a:endParaRPr lang="es-ES" sz="2000" dirty="0">
                  <a:solidFill>
                    <a:schemeClr val="tx1"/>
                  </a:solidFill>
                </a:endParaRPr>
              </a:p>
              <a:p>
                <a:pPr algn="ctr"/>
                <a14:m>
                  <m:oMathPara xmlns:m="http://schemas.openxmlformats.org/officeDocument/2006/math">
                    <m:oMathParaPr>
                      <m:jc m:val="centerGroup"/>
                    </m:oMathParaPr>
                    <m:oMath xmlns:m="http://schemas.openxmlformats.org/officeDocument/2006/math">
                      <m:r>
                        <a:rPr lang="es-ES" sz="2000" b="0" i="1" smtClean="0">
                          <a:solidFill>
                            <a:schemeClr val="tx1"/>
                          </a:solidFill>
                          <a:latin typeface="Cambria Math" panose="02040503050406030204" pitchFamily="18" charset="0"/>
                        </a:rPr>
                        <m:t>𝜌</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r>
                        <a:rPr lang="es-ES" sz="2000" b="0" i="1" smtClean="0">
                          <a:solidFill>
                            <a:schemeClr val="tx1"/>
                          </a:solidFill>
                          <a:latin typeface="Cambria Math" panose="02040503050406030204" pitchFamily="18" charset="0"/>
                        </a:rPr>
                        <m:t>=</m:t>
                      </m:r>
                      <m:f>
                        <m:fPr>
                          <m:ctrlPr>
                            <a:rPr lang="es-ES" sz="2000" b="0" i="1" smtClean="0">
                              <a:solidFill>
                                <a:schemeClr val="tx1"/>
                              </a:solidFill>
                              <a:latin typeface="Cambria Math" panose="02040503050406030204" pitchFamily="18" charset="0"/>
                            </a:rPr>
                          </m:ctrlPr>
                        </m:fPr>
                        <m:num>
                          <m:r>
                            <a:rPr lang="es-ES" sz="20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𝑋</m:t>
                              </m:r>
                              <m:d>
                                <m:dPr>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𝑡</m:t>
                                  </m:r>
                                </m:e>
                              </m:d>
                            </m:e>
                          </m:d>
                        </m:num>
                        <m:den>
                          <m:r>
                            <a:rPr lang="es-ES" sz="2000" b="0" i="1" smtClean="0">
                              <a:solidFill>
                                <a:schemeClr val="tx1"/>
                              </a:solidFill>
                              <a:latin typeface="Cambria Math" panose="02040503050406030204" pitchFamily="18" charset="0"/>
                              <a:ea typeface="Cambria Math" panose="02040503050406030204" pitchFamily="18" charset="0"/>
                            </a:rPr>
                            <m:t>𝔼</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𝑋</m:t>
                              </m:r>
                              <m:d>
                                <m:dPr>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𝑡</m:t>
                                  </m:r>
                                </m:e>
                              </m:d>
                            </m:e>
                          </m:d>
                        </m:den>
                      </m:f>
                    </m:oMath>
                  </m:oMathPara>
                </a14:m>
                <a:endParaRPr lang="es-ES" sz="2000" dirty="0">
                  <a:solidFill>
                    <a:schemeClr val="tx1"/>
                  </a:solidFill>
                </a:endParaRPr>
              </a:p>
            </p:txBody>
          </p:sp>
        </mc:Choice>
        <mc:Fallback xmlns="">
          <p:sp>
            <p:nvSpPr>
              <p:cNvPr id="14" name="Rectángulo: esquinas redondeadas 4">
                <a:extLst>
                  <a:ext uri="{FF2B5EF4-FFF2-40B4-BE49-F238E27FC236}">
                    <a16:creationId xmlns:a16="http://schemas.microsoft.com/office/drawing/2014/main" id="{CE36E7BC-FB33-26BD-1A8D-C523CC8F9730}"/>
                  </a:ext>
                </a:extLst>
              </p:cNvPr>
              <p:cNvSpPr>
                <a:spLocks noRot="1" noChangeAspect="1" noMove="1" noResize="1" noEditPoints="1" noAdjustHandles="1" noChangeArrowheads="1" noChangeShapeType="1" noTextEdit="1"/>
              </p:cNvSpPr>
              <p:nvPr/>
            </p:nvSpPr>
            <p:spPr>
              <a:xfrm>
                <a:off x="688044" y="1019369"/>
                <a:ext cx="10521990" cy="1024399"/>
              </a:xfrm>
              <a:prstGeom prst="roundRect">
                <a:avLst>
                  <a:gd name="adj" fmla="val 5164"/>
                </a:avLst>
              </a:prstGeom>
              <a:blipFill>
                <a:blip r:embed="rId4"/>
                <a:stretch>
                  <a:fillRect l="-483" t="-2469" b="-32099"/>
                </a:stretch>
              </a:blipFill>
              <a:ln>
                <a:noFill/>
              </a:ln>
            </p:spPr>
            <p:txBody>
              <a:bodyPr/>
              <a:lstStyle/>
              <a:p>
                <a:r>
                  <a:rPr lang="es-ES">
                    <a:noFill/>
                  </a:rPr>
                  <a:t> </a:t>
                </a:r>
              </a:p>
            </p:txBody>
          </p:sp>
        </mc:Fallback>
      </mc:AlternateContent>
    </p:spTree>
    <p:extLst>
      <p:ext uri="{BB962C8B-B14F-4D97-AF65-F5344CB8AC3E}">
        <p14:creationId xmlns:p14="http://schemas.microsoft.com/office/powerpoint/2010/main" val="36843656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F9D42A1-0EF1-45B5-E832-B94B489DE7BA}"/>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739968AB-4EC2-1205-55A1-C5B98530DA32}"/>
              </a:ext>
            </a:extLst>
          </p:cNvPr>
          <p:cNvSpPr txBox="1"/>
          <p:nvPr/>
        </p:nvSpPr>
        <p:spPr>
          <a:xfrm>
            <a:off x="88774" y="219842"/>
            <a:ext cx="12103225" cy="707886"/>
          </a:xfrm>
          <a:prstGeom prst="rect">
            <a:avLst/>
          </a:prstGeom>
          <a:noFill/>
        </p:spPr>
        <p:txBody>
          <a:bodyPr wrap="square" rtlCol="0">
            <a:spAutoFit/>
          </a:bodyPr>
          <a:lstStyle/>
          <a:p>
            <a:r>
              <a:rPr lang="es-ES" sz="4000" b="1" dirty="0" err="1"/>
              <a:t>Mutation</a:t>
            </a:r>
            <a:r>
              <a:rPr lang="es-ES" sz="4000" b="1" dirty="0"/>
              <a:t> </a:t>
            </a:r>
            <a:r>
              <a:rPr lang="es-ES" sz="4000" b="1" dirty="0" err="1"/>
              <a:t>Variance</a:t>
            </a:r>
            <a:r>
              <a:rPr lang="es-ES" sz="4000" b="1" dirty="0"/>
              <a:t> and </a:t>
            </a:r>
            <a:r>
              <a:rPr lang="es-ES" sz="4000" b="1" dirty="0" err="1"/>
              <a:t>Dispersion</a:t>
            </a:r>
            <a:r>
              <a:rPr lang="es-ES" sz="4000" b="1" dirty="0"/>
              <a:t> </a:t>
            </a:r>
            <a:r>
              <a:rPr lang="es-ES" sz="4000" b="1" dirty="0" err="1"/>
              <a:t>Index</a:t>
            </a:r>
            <a:endParaRPr lang="es-ES" sz="4000" b="1" dirty="0">
              <a:effectLst/>
            </a:endParaRPr>
          </a:p>
        </p:txBody>
      </p:sp>
      <p:sp>
        <p:nvSpPr>
          <p:cNvPr id="3" name="CuadroTexto 2">
            <a:extLst>
              <a:ext uri="{FF2B5EF4-FFF2-40B4-BE49-F238E27FC236}">
                <a16:creationId xmlns:a16="http://schemas.microsoft.com/office/drawing/2014/main" id="{E63B8B04-5CA7-302F-190F-54454E43094B}"/>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2656481C-DF6D-7D75-5BAC-0D0B41893804}"/>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8648B289-6986-C06D-D6CB-28D56451CA31}"/>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mc:AlternateContent xmlns:mc="http://schemas.openxmlformats.org/markup-compatibility/2006" xmlns:a14="http://schemas.microsoft.com/office/drawing/2010/main">
        <mc:Choice Requires="a14">
          <p:sp>
            <p:nvSpPr>
              <p:cNvPr id="14" name="Rectángulo: esquinas redondeadas 4">
                <a:extLst>
                  <a:ext uri="{FF2B5EF4-FFF2-40B4-BE49-F238E27FC236}">
                    <a16:creationId xmlns:a16="http://schemas.microsoft.com/office/drawing/2014/main" id="{C02D6D07-692D-138A-3AF9-251BED10F8C6}"/>
                  </a:ext>
                </a:extLst>
              </p:cNvPr>
              <p:cNvSpPr/>
              <p:nvPr/>
            </p:nvSpPr>
            <p:spPr>
              <a:xfrm>
                <a:off x="688044" y="1019369"/>
                <a:ext cx="10521990"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The </a:t>
                </a:r>
                <a:r>
                  <a:rPr lang="es-ES" sz="2000" dirty="0" err="1">
                    <a:solidFill>
                      <a:schemeClr val="tx1"/>
                    </a:solidFill>
                  </a:rPr>
                  <a:t>dispersion</a:t>
                </a:r>
                <a:r>
                  <a:rPr lang="es-ES" sz="2000" dirty="0">
                    <a:solidFill>
                      <a:schemeClr val="tx1"/>
                    </a:solidFill>
                  </a:rPr>
                  <a:t> </a:t>
                </a:r>
                <a:r>
                  <a:rPr lang="es-ES" sz="2000" dirty="0" err="1">
                    <a:solidFill>
                      <a:schemeClr val="tx1"/>
                    </a:solidFill>
                  </a:rPr>
                  <a:t>index</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𝜌</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is</a:t>
                </a:r>
                <a:r>
                  <a:rPr lang="es-ES" sz="2000" dirty="0">
                    <a:solidFill>
                      <a:schemeClr val="tx1"/>
                    </a:solidFill>
                  </a:rPr>
                  <a:t> a </a:t>
                </a:r>
                <a:r>
                  <a:rPr lang="es-ES" sz="2000" dirty="0" err="1">
                    <a:solidFill>
                      <a:schemeClr val="tx1"/>
                    </a:solidFill>
                  </a:rPr>
                  <a:t>measure</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the</a:t>
                </a:r>
                <a:r>
                  <a:rPr lang="es-ES" sz="2000" dirty="0">
                    <a:solidFill>
                      <a:schemeClr val="tx1"/>
                    </a:solidFill>
                  </a:rPr>
                  <a:t> relative </a:t>
                </a:r>
                <a:r>
                  <a:rPr lang="es-ES" sz="2000" dirty="0" err="1">
                    <a:solidFill>
                      <a:schemeClr val="tx1"/>
                    </a:solidFill>
                  </a:rPr>
                  <a:t>variability</a:t>
                </a:r>
                <a:r>
                  <a:rPr lang="es-ES" sz="2000" dirty="0">
                    <a:solidFill>
                      <a:schemeClr val="tx1"/>
                    </a:solidFill>
                  </a:rPr>
                  <a:t> </a:t>
                </a:r>
                <a:r>
                  <a:rPr lang="es-ES" sz="2000" dirty="0" err="1">
                    <a:solidFill>
                      <a:schemeClr val="tx1"/>
                    </a:solidFill>
                  </a:rPr>
                  <a:t>of</a:t>
                </a:r>
                <a:r>
                  <a:rPr lang="es-ES" sz="2000" dirty="0">
                    <a:solidFill>
                      <a:schemeClr val="tx1"/>
                    </a:solidFill>
                  </a:rPr>
                  <a:t> a </a:t>
                </a:r>
                <a:r>
                  <a:rPr lang="es-ES" sz="2000" dirty="0" err="1">
                    <a:solidFill>
                      <a:schemeClr val="tx1"/>
                    </a:solidFill>
                  </a:rPr>
                  <a:t>stochastic</a:t>
                </a:r>
                <a:r>
                  <a:rPr lang="es-ES" sz="2000" dirty="0">
                    <a:solidFill>
                      <a:schemeClr val="tx1"/>
                    </a:solidFill>
                  </a:rPr>
                  <a:t> </a:t>
                </a:r>
                <a:r>
                  <a:rPr lang="es-ES" sz="2000" dirty="0" err="1">
                    <a:solidFill>
                      <a:schemeClr val="tx1"/>
                    </a:solidFill>
                  </a:rPr>
                  <a:t>process</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𝑋</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𝑡</m:t>
                    </m:r>
                    <m:r>
                      <a:rPr lang="es-ES" sz="2000" b="0" i="1" smtClean="0">
                        <a:solidFill>
                          <a:schemeClr val="tx1"/>
                        </a:solidFill>
                        <a:latin typeface="Cambria Math" panose="02040503050406030204" pitchFamily="18" charset="0"/>
                      </a:rPr>
                      <m:t>)</m:t>
                    </m:r>
                  </m:oMath>
                </a14:m>
                <a:r>
                  <a:rPr lang="es-ES" sz="2000" dirty="0">
                    <a:solidFill>
                      <a:schemeClr val="tx1"/>
                    </a:solidFill>
                  </a:rPr>
                  <a:t>:</a:t>
                </a:r>
              </a:p>
              <a:p>
                <a:endParaRPr lang="es-ES" sz="2000" dirty="0">
                  <a:solidFill>
                    <a:schemeClr val="tx1"/>
                  </a:solidFill>
                </a:endParaRPr>
              </a:p>
              <a:p>
                <a:pPr algn="ctr"/>
                <a14:m>
                  <m:oMathPara xmlns:m="http://schemas.openxmlformats.org/officeDocument/2006/math">
                    <m:oMathParaPr>
                      <m:jc m:val="centerGroup"/>
                    </m:oMathParaPr>
                    <m:oMath xmlns:m="http://schemas.openxmlformats.org/officeDocument/2006/math">
                      <m:r>
                        <a:rPr lang="es-ES" sz="2000" b="0" i="1" smtClean="0">
                          <a:solidFill>
                            <a:schemeClr val="tx1"/>
                          </a:solidFill>
                          <a:latin typeface="Cambria Math" panose="02040503050406030204" pitchFamily="18" charset="0"/>
                        </a:rPr>
                        <m:t>𝜌</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r>
                        <a:rPr lang="es-ES" sz="2000" b="0" i="1" smtClean="0">
                          <a:solidFill>
                            <a:schemeClr val="tx1"/>
                          </a:solidFill>
                          <a:latin typeface="Cambria Math" panose="02040503050406030204" pitchFamily="18" charset="0"/>
                        </a:rPr>
                        <m:t>=</m:t>
                      </m:r>
                      <m:f>
                        <m:fPr>
                          <m:ctrlPr>
                            <a:rPr lang="es-ES" sz="2000" b="0" i="1" smtClean="0">
                              <a:solidFill>
                                <a:schemeClr val="tx1"/>
                              </a:solidFill>
                              <a:latin typeface="Cambria Math" panose="02040503050406030204" pitchFamily="18" charset="0"/>
                            </a:rPr>
                          </m:ctrlPr>
                        </m:fPr>
                        <m:num>
                          <m:r>
                            <a:rPr lang="es-ES" sz="20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𝑋</m:t>
                              </m:r>
                              <m:d>
                                <m:dPr>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𝑡</m:t>
                                  </m:r>
                                </m:e>
                              </m:d>
                            </m:e>
                          </m:d>
                        </m:num>
                        <m:den>
                          <m:r>
                            <a:rPr lang="es-ES" sz="2000" b="0" i="1" smtClean="0">
                              <a:solidFill>
                                <a:schemeClr val="tx1"/>
                              </a:solidFill>
                              <a:latin typeface="Cambria Math" panose="02040503050406030204" pitchFamily="18" charset="0"/>
                              <a:ea typeface="Cambria Math" panose="02040503050406030204" pitchFamily="18" charset="0"/>
                            </a:rPr>
                            <m:t>𝔼</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𝑋</m:t>
                              </m:r>
                              <m:d>
                                <m:dPr>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𝑡</m:t>
                                  </m:r>
                                </m:e>
                              </m:d>
                            </m:e>
                          </m:d>
                        </m:den>
                      </m:f>
                    </m:oMath>
                  </m:oMathPara>
                </a14:m>
                <a:endParaRPr lang="es-ES" sz="2000" dirty="0">
                  <a:solidFill>
                    <a:schemeClr val="tx1"/>
                  </a:solidFill>
                </a:endParaRPr>
              </a:p>
            </p:txBody>
          </p:sp>
        </mc:Choice>
        <mc:Fallback xmlns="">
          <p:sp>
            <p:nvSpPr>
              <p:cNvPr id="14" name="Rectángulo: esquinas redondeadas 4">
                <a:extLst>
                  <a:ext uri="{FF2B5EF4-FFF2-40B4-BE49-F238E27FC236}">
                    <a16:creationId xmlns:a16="http://schemas.microsoft.com/office/drawing/2014/main" id="{C02D6D07-692D-138A-3AF9-251BED10F8C6}"/>
                  </a:ext>
                </a:extLst>
              </p:cNvPr>
              <p:cNvSpPr>
                <a:spLocks noRot="1" noChangeAspect="1" noMove="1" noResize="1" noEditPoints="1" noAdjustHandles="1" noChangeArrowheads="1" noChangeShapeType="1" noTextEdit="1"/>
              </p:cNvSpPr>
              <p:nvPr/>
            </p:nvSpPr>
            <p:spPr>
              <a:xfrm>
                <a:off x="688044" y="1019369"/>
                <a:ext cx="10521990" cy="1024399"/>
              </a:xfrm>
              <a:prstGeom prst="roundRect">
                <a:avLst>
                  <a:gd name="adj" fmla="val 5164"/>
                </a:avLst>
              </a:prstGeom>
              <a:blipFill>
                <a:blip r:embed="rId4"/>
                <a:stretch>
                  <a:fillRect l="-483" t="-2469" b="-32099"/>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7" name="Rectángulo: esquinas redondeadas 4">
                <a:extLst>
                  <a:ext uri="{FF2B5EF4-FFF2-40B4-BE49-F238E27FC236}">
                    <a16:creationId xmlns:a16="http://schemas.microsoft.com/office/drawing/2014/main" id="{489039DB-CA1D-48A0-6A34-EAE8B0C257DA}"/>
                  </a:ext>
                </a:extLst>
              </p:cNvPr>
              <p:cNvSpPr/>
              <p:nvPr/>
            </p:nvSpPr>
            <p:spPr>
              <a:xfrm>
                <a:off x="7960969" y="3233858"/>
                <a:ext cx="3518018"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err="1">
                    <a:solidFill>
                      <a:schemeClr val="tx1"/>
                    </a:solidFill>
                  </a:rPr>
                  <a:t>Overall</a:t>
                </a:r>
                <a:r>
                  <a:rPr lang="es-ES" sz="2000" dirty="0">
                    <a:solidFill>
                      <a:schemeClr val="tx1"/>
                    </a:solidFill>
                  </a:rPr>
                  <a:t>, </a:t>
                </a:r>
                <a:r>
                  <a:rPr lang="es-ES" sz="2000" dirty="0" err="1">
                    <a:solidFill>
                      <a:schemeClr val="tx1"/>
                    </a:solidFill>
                  </a:rPr>
                  <a:t>an</a:t>
                </a:r>
                <a:r>
                  <a:rPr lang="es-ES" sz="2000" dirty="0">
                    <a:solidFill>
                      <a:schemeClr val="tx1"/>
                    </a:solidFill>
                  </a:rPr>
                  <a:t> </a:t>
                </a:r>
                <a:r>
                  <a:rPr lang="es-ES" sz="2000" dirty="0" err="1">
                    <a:solidFill>
                      <a:schemeClr val="tx1"/>
                    </a:solidFill>
                  </a:rPr>
                  <a:t>apparent</a:t>
                </a:r>
                <a:r>
                  <a:rPr lang="es-ES" sz="2000" dirty="0">
                    <a:solidFill>
                      <a:schemeClr val="tx1"/>
                    </a:solidFill>
                  </a:rPr>
                  <a:t> </a:t>
                </a:r>
                <a:r>
                  <a:rPr lang="es-ES" sz="2000" b="1" dirty="0">
                    <a:solidFill>
                      <a:schemeClr val="tx1"/>
                    </a:solidFill>
                  </a:rPr>
                  <a:t>sub-</a:t>
                </a:r>
                <a:r>
                  <a:rPr lang="es-ES" sz="2000" b="1" dirty="0" err="1">
                    <a:solidFill>
                      <a:schemeClr val="tx1"/>
                    </a:solidFill>
                  </a:rPr>
                  <a:t>Poissonian</a:t>
                </a:r>
                <a:r>
                  <a:rPr lang="es-ES" sz="2000" dirty="0">
                    <a:solidFill>
                      <a:schemeClr val="tx1"/>
                    </a:solidFill>
                  </a:rPr>
                  <a:t> </a:t>
                </a:r>
                <a:r>
                  <a:rPr lang="es-ES" sz="2000" dirty="0" err="1">
                    <a:solidFill>
                      <a:schemeClr val="tx1"/>
                    </a:solidFill>
                  </a:rPr>
                  <a:t>behavior</a:t>
                </a:r>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observed</a:t>
                </a:r>
                <a:r>
                  <a:rPr lang="es-ES" sz="2000" dirty="0">
                    <a:solidFill>
                      <a:schemeClr val="tx1"/>
                    </a:solidFill>
                  </a:rPr>
                  <a:t>:</a:t>
                </a:r>
              </a:p>
              <a:p>
                <a:endParaRPr lang="es-ES" sz="2000" b="0" i="1" dirty="0">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s-ES" sz="2000" b="0" i="1" smtClean="0">
                          <a:solidFill>
                            <a:schemeClr val="tx1"/>
                          </a:solidFill>
                          <a:latin typeface="Cambria Math" panose="02040503050406030204" pitchFamily="18" charset="0"/>
                        </a:rPr>
                        <m:t>𝜌</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r>
                        <a:rPr lang="es-ES" sz="2000" b="0" i="1" smtClean="0">
                          <a:solidFill>
                            <a:schemeClr val="tx1"/>
                          </a:solidFill>
                          <a:latin typeface="Cambria Math" panose="02040503050406030204" pitchFamily="18" charset="0"/>
                        </a:rPr>
                        <m:t>&lt;1</m:t>
                      </m:r>
                    </m:oMath>
                  </m:oMathPara>
                </a14:m>
                <a:endParaRPr lang="es-ES" sz="2000" b="0" dirty="0">
                  <a:solidFill>
                    <a:schemeClr val="tx1"/>
                  </a:solidFill>
                </a:endParaRPr>
              </a:p>
              <a:p>
                <a:endParaRPr lang="es-ES" sz="2000" dirty="0">
                  <a:solidFill>
                    <a:schemeClr val="tx1"/>
                  </a:solidFill>
                </a:endParaRPr>
              </a:p>
              <a:p>
                <a:pPr algn="ctr"/>
                <a:r>
                  <a:rPr lang="es-ES" sz="2000" b="0" dirty="0" err="1">
                    <a:solidFill>
                      <a:schemeClr val="tx1"/>
                    </a:solidFill>
                  </a:rPr>
                  <a:t>Existence</a:t>
                </a:r>
                <a:r>
                  <a:rPr lang="es-ES" sz="2000" b="0" dirty="0">
                    <a:solidFill>
                      <a:schemeClr val="tx1"/>
                    </a:solidFill>
                  </a:rPr>
                  <a:t> </a:t>
                </a:r>
                <a:r>
                  <a:rPr lang="es-ES" sz="2000" b="0" dirty="0" err="1">
                    <a:solidFill>
                      <a:schemeClr val="tx1"/>
                    </a:solidFill>
                  </a:rPr>
                  <a:t>of</a:t>
                </a:r>
                <a:r>
                  <a:rPr lang="es-ES" sz="2000" b="0" dirty="0">
                    <a:solidFill>
                      <a:schemeClr val="tx1"/>
                    </a:solidFill>
                  </a:rPr>
                  <a:t> a </a:t>
                </a:r>
                <a:r>
                  <a:rPr lang="es-ES" sz="2000" b="0" dirty="0" err="1">
                    <a:solidFill>
                      <a:schemeClr val="tx1"/>
                    </a:solidFill>
                  </a:rPr>
                  <a:t>constraint</a:t>
                </a:r>
                <a:r>
                  <a:rPr lang="es-ES" sz="2000" b="0" dirty="0">
                    <a:solidFill>
                      <a:schemeClr val="tx1"/>
                    </a:solidFill>
                  </a:rPr>
                  <a:t> in </a:t>
                </a:r>
                <a:r>
                  <a:rPr lang="es-ES" sz="2000" b="0" dirty="0" err="1">
                    <a:solidFill>
                      <a:schemeClr val="tx1"/>
                    </a:solidFill>
                  </a:rPr>
                  <a:t>the</a:t>
                </a:r>
                <a:r>
                  <a:rPr lang="es-ES" sz="2000" b="0" dirty="0">
                    <a:solidFill>
                      <a:schemeClr val="tx1"/>
                    </a:solidFill>
                  </a:rPr>
                  <a:t> </a:t>
                </a:r>
                <a:r>
                  <a:rPr lang="es-ES" sz="2000" b="0" dirty="0" err="1">
                    <a:solidFill>
                      <a:schemeClr val="tx1"/>
                    </a:solidFill>
                  </a:rPr>
                  <a:t>evolutionary</a:t>
                </a:r>
                <a:r>
                  <a:rPr lang="es-ES" sz="2000" b="0" dirty="0">
                    <a:solidFill>
                      <a:schemeClr val="tx1"/>
                    </a:solidFill>
                  </a:rPr>
                  <a:t> </a:t>
                </a:r>
                <a:r>
                  <a:rPr lang="es-ES" sz="2000" b="0" dirty="0" err="1">
                    <a:solidFill>
                      <a:schemeClr val="tx1"/>
                    </a:solidFill>
                  </a:rPr>
                  <a:t>motion</a:t>
                </a:r>
                <a:endParaRPr lang="es-ES" sz="2000" b="0" dirty="0">
                  <a:solidFill>
                    <a:schemeClr val="tx1"/>
                  </a:solidFill>
                </a:endParaRPr>
              </a:p>
              <a:p>
                <a:endParaRPr lang="es-ES" sz="2000" b="1" dirty="0">
                  <a:solidFill>
                    <a:schemeClr val="tx1"/>
                  </a:solidFill>
                </a:endParaRPr>
              </a:p>
              <a:p>
                <a:endParaRPr lang="es-ES" sz="2000" b="1" dirty="0">
                  <a:solidFill>
                    <a:schemeClr val="tx1"/>
                  </a:solidFill>
                </a:endParaRPr>
              </a:p>
            </p:txBody>
          </p:sp>
        </mc:Choice>
        <mc:Fallback xmlns="">
          <p:sp>
            <p:nvSpPr>
              <p:cNvPr id="7" name="Rectángulo: esquinas redondeadas 4">
                <a:extLst>
                  <a:ext uri="{FF2B5EF4-FFF2-40B4-BE49-F238E27FC236}">
                    <a16:creationId xmlns:a16="http://schemas.microsoft.com/office/drawing/2014/main" id="{489039DB-CA1D-48A0-6A34-EAE8B0C257DA}"/>
                  </a:ext>
                </a:extLst>
              </p:cNvPr>
              <p:cNvSpPr>
                <a:spLocks noRot="1" noChangeAspect="1" noMove="1" noResize="1" noEditPoints="1" noAdjustHandles="1" noChangeArrowheads="1" noChangeShapeType="1" noTextEdit="1"/>
              </p:cNvSpPr>
              <p:nvPr/>
            </p:nvSpPr>
            <p:spPr>
              <a:xfrm>
                <a:off x="7960969" y="3233858"/>
                <a:ext cx="3518018" cy="1024399"/>
              </a:xfrm>
              <a:prstGeom prst="roundRect">
                <a:avLst>
                  <a:gd name="adj" fmla="val 5164"/>
                </a:avLst>
              </a:prstGeom>
              <a:blipFill>
                <a:blip r:embed="rId5"/>
                <a:stretch>
                  <a:fillRect t="-1220" b="-156098"/>
                </a:stretch>
              </a:blipFill>
              <a:ln>
                <a:noFill/>
              </a:ln>
            </p:spPr>
            <p:txBody>
              <a:bodyPr/>
              <a:lstStyle/>
              <a:p>
                <a:r>
                  <a:rPr lang="es-ES">
                    <a:noFill/>
                  </a:rPr>
                  <a:t> </a:t>
                </a:r>
              </a:p>
            </p:txBody>
          </p:sp>
        </mc:Fallback>
      </mc:AlternateContent>
      <p:pic>
        <p:nvPicPr>
          <p:cNvPr id="6" name="Imagen 5">
            <a:extLst>
              <a:ext uri="{FF2B5EF4-FFF2-40B4-BE49-F238E27FC236}">
                <a16:creationId xmlns:a16="http://schemas.microsoft.com/office/drawing/2014/main" id="{00373075-4F3C-E268-127C-18027122312E}"/>
              </a:ext>
            </a:extLst>
          </p:cNvPr>
          <p:cNvPicPr>
            <a:picLocks noChangeAspect="1"/>
          </p:cNvPicPr>
          <p:nvPr/>
        </p:nvPicPr>
        <p:blipFill>
          <a:blip r:embed="rId6"/>
          <a:stretch>
            <a:fillRect/>
          </a:stretch>
        </p:blipFill>
        <p:spPr>
          <a:xfrm>
            <a:off x="255935" y="2972955"/>
            <a:ext cx="7772400" cy="3548536"/>
          </a:xfrm>
          <a:prstGeom prst="rect">
            <a:avLst/>
          </a:prstGeom>
        </p:spPr>
      </p:pic>
    </p:spTree>
    <p:extLst>
      <p:ext uri="{BB962C8B-B14F-4D97-AF65-F5344CB8AC3E}">
        <p14:creationId xmlns:p14="http://schemas.microsoft.com/office/powerpoint/2010/main" val="415351312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E634940-70EB-76A5-B43B-5D3EC39149A1}"/>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E0C364C8-63C7-24EC-F117-FA1D32A5B7EE}"/>
              </a:ext>
            </a:extLst>
          </p:cNvPr>
          <p:cNvSpPr txBox="1"/>
          <p:nvPr/>
        </p:nvSpPr>
        <p:spPr>
          <a:xfrm>
            <a:off x="88774" y="219842"/>
            <a:ext cx="12103225" cy="707886"/>
          </a:xfrm>
          <a:prstGeom prst="rect">
            <a:avLst/>
          </a:prstGeom>
          <a:noFill/>
        </p:spPr>
        <p:txBody>
          <a:bodyPr wrap="square" rtlCol="0">
            <a:spAutoFit/>
          </a:bodyPr>
          <a:lstStyle/>
          <a:p>
            <a:r>
              <a:rPr lang="es-ES" sz="4000" b="1" dirty="0" err="1"/>
              <a:t>Dispersion</a:t>
            </a:r>
            <a:r>
              <a:rPr lang="es-ES" sz="4000" b="1" dirty="0"/>
              <a:t> </a:t>
            </a:r>
            <a:r>
              <a:rPr lang="es-ES" sz="4000" b="1" dirty="0" err="1"/>
              <a:t>Bursts</a:t>
            </a:r>
            <a:endParaRPr lang="es-ES" sz="4000" b="1" dirty="0"/>
          </a:p>
        </p:txBody>
      </p:sp>
      <p:sp>
        <p:nvSpPr>
          <p:cNvPr id="3" name="CuadroTexto 2">
            <a:extLst>
              <a:ext uri="{FF2B5EF4-FFF2-40B4-BE49-F238E27FC236}">
                <a16:creationId xmlns:a16="http://schemas.microsoft.com/office/drawing/2014/main" id="{DD46EE84-8B1B-999A-49C9-832DAA3DCDF7}"/>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80D47506-CF68-8F9B-4FC5-1E855B53A8C4}"/>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8C3F5328-E934-B1C5-5B68-CEDE4011F674}"/>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mc:AlternateContent xmlns:mc="http://schemas.openxmlformats.org/markup-compatibility/2006" xmlns:a14="http://schemas.microsoft.com/office/drawing/2010/main">
        <mc:Choice Requires="a14">
          <p:sp>
            <p:nvSpPr>
              <p:cNvPr id="6" name="Rectángulo: esquinas redondeadas 4">
                <a:extLst>
                  <a:ext uri="{FF2B5EF4-FFF2-40B4-BE49-F238E27FC236}">
                    <a16:creationId xmlns:a16="http://schemas.microsoft.com/office/drawing/2014/main" id="{F570F2FF-4553-D570-B403-B9286BFFCA88}"/>
                  </a:ext>
                </a:extLst>
              </p:cNvPr>
              <p:cNvSpPr/>
              <p:nvPr/>
            </p:nvSpPr>
            <p:spPr>
              <a:xfrm>
                <a:off x="8146879" y="2209459"/>
                <a:ext cx="3518018"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Two </a:t>
                </a:r>
                <a:r>
                  <a:rPr lang="es-ES" sz="2000" dirty="0" err="1">
                    <a:solidFill>
                      <a:schemeClr val="tx1"/>
                    </a:solidFill>
                  </a:rPr>
                  <a:t>major</a:t>
                </a:r>
                <a:r>
                  <a:rPr lang="es-ES" sz="2000" dirty="0">
                    <a:solidFill>
                      <a:schemeClr val="tx1"/>
                    </a:solidFill>
                  </a:rPr>
                  <a:t> </a:t>
                </a:r>
                <a:r>
                  <a:rPr lang="es-ES" sz="2000" dirty="0" err="1">
                    <a:solidFill>
                      <a:schemeClr val="tx1"/>
                    </a:solidFill>
                  </a:rPr>
                  <a:t>dispersion</a:t>
                </a:r>
                <a:r>
                  <a:rPr lang="es-ES" sz="2000" dirty="0">
                    <a:solidFill>
                      <a:schemeClr val="tx1"/>
                    </a:solidFill>
                  </a:rPr>
                  <a:t> </a:t>
                </a:r>
                <a:r>
                  <a:rPr lang="es-ES" sz="2000" dirty="0" err="1">
                    <a:solidFill>
                      <a:schemeClr val="tx1"/>
                    </a:solidFill>
                  </a:rPr>
                  <a:t>burst</a:t>
                </a:r>
                <a:r>
                  <a:rPr lang="es-ES" sz="2000" dirty="0">
                    <a:solidFill>
                      <a:schemeClr val="tx1"/>
                    </a:solidFill>
                  </a:rPr>
                  <a:t> </a:t>
                </a:r>
                <a:r>
                  <a:rPr lang="es-ES" sz="2000" dirty="0" err="1">
                    <a:solidFill>
                      <a:schemeClr val="tx1"/>
                    </a:solidFill>
                  </a:rPr>
                  <a:t>events</a:t>
                </a:r>
                <a:r>
                  <a:rPr lang="es-ES" sz="2000" dirty="0">
                    <a:solidFill>
                      <a:schemeClr val="tx1"/>
                    </a:solidFill>
                  </a:rPr>
                  <a:t>: </a:t>
                </a:r>
              </a:p>
              <a:p>
                <a:endParaRPr lang="es-ES" sz="2000" dirty="0">
                  <a:solidFill>
                    <a:schemeClr val="tx1"/>
                  </a:solidFill>
                </a:endParaRPr>
              </a:p>
              <a:p>
                <a:pPr marL="342900" indent="-342900">
                  <a:buFont typeface="Wingdings" pitchFamily="2" charset="2"/>
                  <a:buChar char="v"/>
                </a:pPr>
                <a:r>
                  <a:rPr lang="es-ES" sz="2000" dirty="0">
                    <a:solidFill>
                      <a:schemeClr val="tx1"/>
                    </a:solidFill>
                  </a:rPr>
                  <a:t>Primal </a:t>
                </a:r>
                <a14:m>
                  <m:oMath xmlns:m="http://schemas.openxmlformats.org/officeDocument/2006/math">
                    <m:r>
                      <a:rPr lang="es-ES" sz="2000" b="0" i="1" smtClean="0">
                        <a:solidFill>
                          <a:schemeClr val="tx1"/>
                        </a:solidFill>
                        <a:latin typeface="Cambria Math" panose="02040503050406030204" pitchFamily="18" charset="0"/>
                      </a:rPr>
                      <m:t>⇒</m:t>
                    </m:r>
                  </m:oMath>
                </a14:m>
                <a:r>
                  <a:rPr lang="es-ES" sz="2000" dirty="0">
                    <a:solidFill>
                      <a:schemeClr val="tx1"/>
                    </a:solidFill>
                  </a:rPr>
                  <a:t> Alpha</a:t>
                </a:r>
              </a:p>
              <a:p>
                <a:pPr marL="342900" indent="-342900">
                  <a:buFont typeface="Wingdings" pitchFamily="2" charset="2"/>
                  <a:buChar char="v"/>
                </a:pPr>
                <a:r>
                  <a:rPr lang="es-ES" sz="2000" dirty="0">
                    <a:solidFill>
                      <a:schemeClr val="tx1"/>
                    </a:solidFill>
                  </a:rPr>
                  <a:t>Delta </a:t>
                </a:r>
                <a14:m>
                  <m:oMath xmlns:m="http://schemas.openxmlformats.org/officeDocument/2006/math">
                    <m:r>
                      <a:rPr lang="es-ES" sz="2000" i="1">
                        <a:solidFill>
                          <a:schemeClr val="tx1"/>
                        </a:solidFill>
                        <a:latin typeface="Cambria Math" panose="02040503050406030204" pitchFamily="18" charset="0"/>
                      </a:rPr>
                      <m:t>⇒ </m:t>
                    </m:r>
                  </m:oMath>
                </a14:m>
                <a:r>
                  <a:rPr lang="es-ES" sz="2000" dirty="0">
                    <a:solidFill>
                      <a:schemeClr val="tx1"/>
                    </a:solidFill>
                  </a:rPr>
                  <a:t> Omicron</a:t>
                </a:r>
              </a:p>
              <a:p>
                <a:endParaRPr lang="es-ES" sz="2000" b="1" dirty="0">
                  <a:solidFill>
                    <a:schemeClr val="tx1"/>
                  </a:solidFill>
                </a:endParaRPr>
              </a:p>
            </p:txBody>
          </p:sp>
        </mc:Choice>
        <mc:Fallback xmlns="">
          <p:sp>
            <p:nvSpPr>
              <p:cNvPr id="6" name="Rectángulo: esquinas redondeadas 4">
                <a:extLst>
                  <a:ext uri="{FF2B5EF4-FFF2-40B4-BE49-F238E27FC236}">
                    <a16:creationId xmlns:a16="http://schemas.microsoft.com/office/drawing/2014/main" id="{F570F2FF-4553-D570-B403-B9286BFFCA88}"/>
                  </a:ext>
                </a:extLst>
              </p:cNvPr>
              <p:cNvSpPr>
                <a:spLocks noRot="1" noChangeAspect="1" noMove="1" noResize="1" noEditPoints="1" noAdjustHandles="1" noChangeArrowheads="1" noChangeShapeType="1" noTextEdit="1"/>
              </p:cNvSpPr>
              <p:nvPr/>
            </p:nvSpPr>
            <p:spPr>
              <a:xfrm>
                <a:off x="8146879" y="2209459"/>
                <a:ext cx="3518018" cy="1024399"/>
              </a:xfrm>
              <a:prstGeom prst="roundRect">
                <a:avLst>
                  <a:gd name="adj" fmla="val 5164"/>
                </a:avLst>
              </a:prstGeom>
              <a:blipFill>
                <a:blip r:embed="rId4"/>
                <a:stretch>
                  <a:fillRect l="-1439" t="-1220" b="-69512"/>
                </a:stretch>
              </a:blipFill>
              <a:ln>
                <a:noFill/>
              </a:ln>
            </p:spPr>
            <p:txBody>
              <a:bodyPr/>
              <a:lstStyle/>
              <a:p>
                <a:r>
                  <a:rPr lang="es-ES">
                    <a:noFill/>
                  </a:rPr>
                  <a:t> </a:t>
                </a:r>
              </a:p>
            </p:txBody>
          </p:sp>
        </mc:Fallback>
      </mc:AlternateContent>
      <p:pic>
        <p:nvPicPr>
          <p:cNvPr id="7" name="Imagen 6">
            <a:extLst>
              <a:ext uri="{FF2B5EF4-FFF2-40B4-BE49-F238E27FC236}">
                <a16:creationId xmlns:a16="http://schemas.microsoft.com/office/drawing/2014/main" id="{8DD036DB-CBCB-D324-3331-99D27644AA1B}"/>
              </a:ext>
            </a:extLst>
          </p:cNvPr>
          <p:cNvPicPr>
            <a:picLocks noChangeAspect="1"/>
          </p:cNvPicPr>
          <p:nvPr/>
        </p:nvPicPr>
        <p:blipFill>
          <a:blip r:embed="rId5"/>
          <a:stretch>
            <a:fillRect/>
          </a:stretch>
        </p:blipFill>
        <p:spPr>
          <a:xfrm>
            <a:off x="211689" y="1154875"/>
            <a:ext cx="7772400" cy="3656136"/>
          </a:xfrm>
          <a:prstGeom prst="rect">
            <a:avLst/>
          </a:prstGeom>
        </p:spPr>
      </p:pic>
    </p:spTree>
    <p:extLst>
      <p:ext uri="{BB962C8B-B14F-4D97-AF65-F5344CB8AC3E}">
        <p14:creationId xmlns:p14="http://schemas.microsoft.com/office/powerpoint/2010/main" val="8067282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3B388E3-0DBA-469F-92E3-ADBBC80513D7}"/>
            </a:ext>
          </a:extLst>
        </p:cNvPr>
        <p:cNvGrpSpPr/>
        <p:nvPr/>
      </p:nvGrpSpPr>
      <p:grpSpPr>
        <a:xfrm>
          <a:off x="0" y="0"/>
          <a:ext cx="0" cy="0"/>
          <a:chOff x="0" y="0"/>
          <a:chExt cx="0" cy="0"/>
        </a:xfrm>
      </p:grpSpPr>
      <p:sp>
        <p:nvSpPr>
          <p:cNvPr id="9" name="Rectángulo: esquinas redondeadas 1">
            <a:extLst>
              <a:ext uri="{FF2B5EF4-FFF2-40B4-BE49-F238E27FC236}">
                <a16:creationId xmlns:a16="http://schemas.microsoft.com/office/drawing/2014/main" id="{90C3F46D-9F49-854C-DCF3-1BD6DEC17CFA}"/>
              </a:ext>
            </a:extLst>
          </p:cNvPr>
          <p:cNvSpPr/>
          <p:nvPr/>
        </p:nvSpPr>
        <p:spPr>
          <a:xfrm>
            <a:off x="1774209" y="5274390"/>
            <a:ext cx="7970292" cy="716977"/>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0" name="CuadroTexto 9">
            <a:extLst>
              <a:ext uri="{FF2B5EF4-FFF2-40B4-BE49-F238E27FC236}">
                <a16:creationId xmlns:a16="http://schemas.microsoft.com/office/drawing/2014/main" id="{83FD6800-6B54-BF54-8B10-1C2932CA541E}"/>
              </a:ext>
            </a:extLst>
          </p:cNvPr>
          <p:cNvSpPr txBox="1"/>
          <p:nvPr/>
        </p:nvSpPr>
        <p:spPr>
          <a:xfrm>
            <a:off x="88774" y="219842"/>
            <a:ext cx="12103225" cy="707886"/>
          </a:xfrm>
          <a:prstGeom prst="rect">
            <a:avLst/>
          </a:prstGeom>
          <a:noFill/>
        </p:spPr>
        <p:txBody>
          <a:bodyPr wrap="square" rtlCol="0">
            <a:spAutoFit/>
          </a:bodyPr>
          <a:lstStyle/>
          <a:p>
            <a:r>
              <a:rPr lang="es-ES" sz="4000" b="1" dirty="0" err="1"/>
              <a:t>Dispersion</a:t>
            </a:r>
            <a:r>
              <a:rPr lang="es-ES" sz="4000" b="1" dirty="0"/>
              <a:t> </a:t>
            </a:r>
            <a:r>
              <a:rPr lang="es-ES" sz="4000" b="1" dirty="0" err="1"/>
              <a:t>Bursts</a:t>
            </a:r>
            <a:endParaRPr lang="es-ES" sz="4000" b="1" dirty="0"/>
          </a:p>
        </p:txBody>
      </p:sp>
      <p:sp>
        <p:nvSpPr>
          <p:cNvPr id="3" name="CuadroTexto 2">
            <a:extLst>
              <a:ext uri="{FF2B5EF4-FFF2-40B4-BE49-F238E27FC236}">
                <a16:creationId xmlns:a16="http://schemas.microsoft.com/office/drawing/2014/main" id="{5A30AC4C-C420-3DCF-18A4-D7FB4E69BCD5}"/>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C6F6CB35-3BD9-578C-1023-ED64309B56D1}"/>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2FCAC082-5B29-6BFE-70F2-AD9BA10020E3}"/>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mc:AlternateContent xmlns:mc="http://schemas.openxmlformats.org/markup-compatibility/2006" xmlns:a14="http://schemas.microsoft.com/office/drawing/2010/main">
        <mc:Choice Requires="a14">
          <p:sp>
            <p:nvSpPr>
              <p:cNvPr id="6" name="Rectángulo: esquinas redondeadas 4">
                <a:extLst>
                  <a:ext uri="{FF2B5EF4-FFF2-40B4-BE49-F238E27FC236}">
                    <a16:creationId xmlns:a16="http://schemas.microsoft.com/office/drawing/2014/main" id="{3972CED1-C566-42C9-E1FE-4A396B54C943}"/>
                  </a:ext>
                </a:extLst>
              </p:cNvPr>
              <p:cNvSpPr/>
              <p:nvPr/>
            </p:nvSpPr>
            <p:spPr>
              <a:xfrm>
                <a:off x="8146879" y="2209459"/>
                <a:ext cx="3518018"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Two </a:t>
                </a:r>
                <a:r>
                  <a:rPr lang="es-ES" sz="2000" dirty="0" err="1">
                    <a:solidFill>
                      <a:schemeClr val="tx1"/>
                    </a:solidFill>
                  </a:rPr>
                  <a:t>major</a:t>
                </a:r>
                <a:r>
                  <a:rPr lang="es-ES" sz="2000" dirty="0">
                    <a:solidFill>
                      <a:schemeClr val="tx1"/>
                    </a:solidFill>
                  </a:rPr>
                  <a:t> </a:t>
                </a:r>
                <a:r>
                  <a:rPr lang="es-ES" sz="2000" dirty="0" err="1">
                    <a:solidFill>
                      <a:schemeClr val="tx1"/>
                    </a:solidFill>
                  </a:rPr>
                  <a:t>dispersion</a:t>
                </a:r>
                <a:r>
                  <a:rPr lang="es-ES" sz="2000" dirty="0">
                    <a:solidFill>
                      <a:schemeClr val="tx1"/>
                    </a:solidFill>
                  </a:rPr>
                  <a:t> </a:t>
                </a:r>
                <a:r>
                  <a:rPr lang="es-ES" sz="2000" dirty="0" err="1">
                    <a:solidFill>
                      <a:schemeClr val="tx1"/>
                    </a:solidFill>
                  </a:rPr>
                  <a:t>burst</a:t>
                </a:r>
                <a:r>
                  <a:rPr lang="es-ES" sz="2000" dirty="0">
                    <a:solidFill>
                      <a:schemeClr val="tx1"/>
                    </a:solidFill>
                  </a:rPr>
                  <a:t> </a:t>
                </a:r>
                <a:r>
                  <a:rPr lang="es-ES" sz="2000" dirty="0" err="1">
                    <a:solidFill>
                      <a:schemeClr val="tx1"/>
                    </a:solidFill>
                  </a:rPr>
                  <a:t>events</a:t>
                </a:r>
                <a:r>
                  <a:rPr lang="es-ES" sz="2000" dirty="0">
                    <a:solidFill>
                      <a:schemeClr val="tx1"/>
                    </a:solidFill>
                  </a:rPr>
                  <a:t>: </a:t>
                </a:r>
              </a:p>
              <a:p>
                <a:endParaRPr lang="es-ES" sz="2000" dirty="0">
                  <a:solidFill>
                    <a:schemeClr val="tx1"/>
                  </a:solidFill>
                </a:endParaRPr>
              </a:p>
              <a:p>
                <a:pPr marL="342900" indent="-342900">
                  <a:buFont typeface="Wingdings" pitchFamily="2" charset="2"/>
                  <a:buChar char="v"/>
                </a:pPr>
                <a:r>
                  <a:rPr lang="es-ES" sz="2000" dirty="0">
                    <a:solidFill>
                      <a:schemeClr val="tx1"/>
                    </a:solidFill>
                  </a:rPr>
                  <a:t>Primal </a:t>
                </a:r>
                <a14:m>
                  <m:oMath xmlns:m="http://schemas.openxmlformats.org/officeDocument/2006/math">
                    <m:r>
                      <a:rPr lang="es-ES" sz="2000" b="0" i="1" smtClean="0">
                        <a:solidFill>
                          <a:schemeClr val="tx1"/>
                        </a:solidFill>
                        <a:latin typeface="Cambria Math" panose="02040503050406030204" pitchFamily="18" charset="0"/>
                      </a:rPr>
                      <m:t>⇒</m:t>
                    </m:r>
                  </m:oMath>
                </a14:m>
                <a:r>
                  <a:rPr lang="es-ES" sz="2000" dirty="0">
                    <a:solidFill>
                      <a:schemeClr val="tx1"/>
                    </a:solidFill>
                  </a:rPr>
                  <a:t> Alpha</a:t>
                </a:r>
              </a:p>
              <a:p>
                <a:pPr marL="342900" indent="-342900">
                  <a:buFont typeface="Wingdings" pitchFamily="2" charset="2"/>
                  <a:buChar char="v"/>
                </a:pPr>
                <a:r>
                  <a:rPr lang="es-ES" sz="2000" dirty="0">
                    <a:solidFill>
                      <a:schemeClr val="tx1"/>
                    </a:solidFill>
                  </a:rPr>
                  <a:t>Delta </a:t>
                </a:r>
                <a14:m>
                  <m:oMath xmlns:m="http://schemas.openxmlformats.org/officeDocument/2006/math">
                    <m:r>
                      <a:rPr lang="es-ES" sz="2000" i="1">
                        <a:solidFill>
                          <a:schemeClr val="tx1"/>
                        </a:solidFill>
                        <a:latin typeface="Cambria Math" panose="02040503050406030204" pitchFamily="18" charset="0"/>
                      </a:rPr>
                      <m:t>⇒ </m:t>
                    </m:r>
                  </m:oMath>
                </a14:m>
                <a:r>
                  <a:rPr lang="es-ES" sz="2000" dirty="0">
                    <a:solidFill>
                      <a:schemeClr val="tx1"/>
                    </a:solidFill>
                  </a:rPr>
                  <a:t> Omicron</a:t>
                </a:r>
              </a:p>
              <a:p>
                <a:endParaRPr lang="es-ES" sz="2000" b="1" dirty="0">
                  <a:solidFill>
                    <a:schemeClr val="tx1"/>
                  </a:solidFill>
                </a:endParaRPr>
              </a:p>
            </p:txBody>
          </p:sp>
        </mc:Choice>
        <mc:Fallback xmlns="">
          <p:sp>
            <p:nvSpPr>
              <p:cNvPr id="6" name="Rectángulo: esquinas redondeadas 4">
                <a:extLst>
                  <a:ext uri="{FF2B5EF4-FFF2-40B4-BE49-F238E27FC236}">
                    <a16:creationId xmlns:a16="http://schemas.microsoft.com/office/drawing/2014/main" id="{3972CED1-C566-42C9-E1FE-4A396B54C943}"/>
                  </a:ext>
                </a:extLst>
              </p:cNvPr>
              <p:cNvSpPr>
                <a:spLocks noRot="1" noChangeAspect="1" noMove="1" noResize="1" noEditPoints="1" noAdjustHandles="1" noChangeArrowheads="1" noChangeShapeType="1" noTextEdit="1"/>
              </p:cNvSpPr>
              <p:nvPr/>
            </p:nvSpPr>
            <p:spPr>
              <a:xfrm>
                <a:off x="8146879" y="2209459"/>
                <a:ext cx="3518018" cy="1024399"/>
              </a:xfrm>
              <a:prstGeom prst="roundRect">
                <a:avLst>
                  <a:gd name="adj" fmla="val 5164"/>
                </a:avLst>
              </a:prstGeom>
              <a:blipFill>
                <a:blip r:embed="rId4"/>
                <a:stretch>
                  <a:fillRect l="-1439" t="-1220" b="-69512"/>
                </a:stretch>
              </a:blipFill>
              <a:ln>
                <a:noFill/>
              </a:ln>
            </p:spPr>
            <p:txBody>
              <a:bodyPr/>
              <a:lstStyle/>
              <a:p>
                <a:r>
                  <a:rPr lang="es-ES">
                    <a:noFill/>
                  </a:rPr>
                  <a:t> </a:t>
                </a:r>
              </a:p>
            </p:txBody>
          </p:sp>
        </mc:Fallback>
      </mc:AlternateContent>
      <mc:AlternateContent xmlns:mc="http://schemas.openxmlformats.org/markup-compatibility/2006">
        <mc:Choice xmlns:a14="http://schemas.microsoft.com/office/drawing/2010/main" Requires="a14">
          <p:sp>
            <p:nvSpPr>
              <p:cNvPr id="8" name="Rectángulo: esquinas redondeadas 4">
                <a:extLst>
                  <a:ext uri="{FF2B5EF4-FFF2-40B4-BE49-F238E27FC236}">
                    <a16:creationId xmlns:a16="http://schemas.microsoft.com/office/drawing/2014/main" id="{04879F94-E84E-CB84-9DA2-1FC6BC952B36}"/>
                  </a:ext>
                </a:extLst>
              </p:cNvPr>
              <p:cNvSpPr/>
              <p:nvPr/>
            </p:nvSpPr>
            <p:spPr>
              <a:xfrm>
                <a:off x="197654" y="5117763"/>
                <a:ext cx="11102692" cy="102439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a:solidFill>
                      <a:schemeClr val="tx1"/>
                    </a:solidFill>
                  </a:rPr>
                  <a:t>Bimodal </a:t>
                </a:r>
                <a:r>
                  <a:rPr lang="es-ES" sz="2000" b="1" dirty="0" err="1">
                    <a:solidFill>
                      <a:schemeClr val="tx1"/>
                    </a:solidFill>
                  </a:rPr>
                  <a:t>mutation</a:t>
                </a:r>
                <a:r>
                  <a:rPr lang="es-ES" sz="2000" b="1" dirty="0">
                    <a:solidFill>
                      <a:schemeClr val="tx1"/>
                    </a:solidFill>
                  </a:rPr>
                  <a:t> </a:t>
                </a:r>
                <a:r>
                  <a:rPr lang="es-ES" sz="2000" b="1" dirty="0" err="1">
                    <a:solidFill>
                      <a:schemeClr val="tx1"/>
                    </a:solidFill>
                  </a:rPr>
                  <a:t>distributions</a:t>
                </a:r>
                <a:r>
                  <a:rPr lang="es-ES" sz="2000" b="1" dirty="0">
                    <a:solidFill>
                      <a:schemeClr val="tx1"/>
                    </a:solidFill>
                  </a:rPr>
                  <a:t> </a:t>
                </a:r>
                <a14:m>
                  <m:oMath xmlns:m="http://schemas.openxmlformats.org/officeDocument/2006/math">
                    <m:r>
                      <a:rPr lang="es-ES" sz="2000" b="1" i="1" smtClean="0">
                        <a:solidFill>
                          <a:schemeClr val="tx1"/>
                        </a:solidFill>
                        <a:latin typeface="Cambria Math" panose="02040503050406030204" pitchFamily="18" charset="0"/>
                      </a:rPr>
                      <m:t>⇒</m:t>
                    </m:r>
                  </m:oMath>
                </a14:m>
                <a:r>
                  <a:rPr lang="es-ES" sz="2000" b="1" dirty="0">
                    <a:solidFill>
                      <a:schemeClr val="tx1"/>
                    </a:solidFill>
                  </a:rPr>
                  <a:t> </a:t>
                </a:r>
                <a:r>
                  <a:rPr lang="es-ES" sz="2000" b="1" dirty="0" err="1">
                    <a:solidFill>
                      <a:schemeClr val="tx1"/>
                    </a:solidFill>
                  </a:rPr>
                  <a:t>coexistence</a:t>
                </a:r>
                <a:r>
                  <a:rPr lang="es-ES" sz="2000" b="1" dirty="0">
                    <a:solidFill>
                      <a:schemeClr val="tx1"/>
                    </a:solidFill>
                  </a:rPr>
                  <a:t> </a:t>
                </a:r>
                <a:r>
                  <a:rPr lang="es-ES" sz="2000" b="1" dirty="0" err="1">
                    <a:solidFill>
                      <a:schemeClr val="tx1"/>
                    </a:solidFill>
                  </a:rPr>
                  <a:t>of</a:t>
                </a:r>
                <a:r>
                  <a:rPr lang="es-ES" sz="2000" b="1" dirty="0">
                    <a:solidFill>
                      <a:schemeClr val="tx1"/>
                    </a:solidFill>
                  </a:rPr>
                  <a:t> </a:t>
                </a:r>
                <a:r>
                  <a:rPr lang="es-ES" sz="2000" b="1" dirty="0" err="1">
                    <a:solidFill>
                      <a:schemeClr val="tx1"/>
                    </a:solidFill>
                  </a:rPr>
                  <a:t>divergent</a:t>
                </a:r>
                <a:r>
                  <a:rPr lang="es-ES" sz="2000" b="1" dirty="0">
                    <a:solidFill>
                      <a:schemeClr val="tx1"/>
                    </a:solidFill>
                  </a:rPr>
                  <a:t> </a:t>
                </a:r>
                <a:r>
                  <a:rPr lang="es-ES" sz="2000" b="1" dirty="0" err="1">
                    <a:solidFill>
                      <a:schemeClr val="tx1"/>
                    </a:solidFill>
                  </a:rPr>
                  <a:t>genotypes</a:t>
                </a:r>
                <a:r>
                  <a:rPr lang="es-ES" sz="2000" b="1" dirty="0">
                    <a:solidFill>
                      <a:schemeClr val="tx1"/>
                    </a:solidFill>
                  </a:rPr>
                  <a:t> </a:t>
                </a:r>
              </a:p>
            </p:txBody>
          </p:sp>
        </mc:Choice>
        <mc:Fallback>
          <p:sp>
            <p:nvSpPr>
              <p:cNvPr id="8" name="Rectángulo: esquinas redondeadas 4">
                <a:extLst>
                  <a:ext uri="{FF2B5EF4-FFF2-40B4-BE49-F238E27FC236}">
                    <a16:creationId xmlns:a16="http://schemas.microsoft.com/office/drawing/2014/main" id="{04879F94-E84E-CB84-9DA2-1FC6BC952B36}"/>
                  </a:ext>
                </a:extLst>
              </p:cNvPr>
              <p:cNvSpPr>
                <a:spLocks noRot="1" noChangeAspect="1" noMove="1" noResize="1" noEditPoints="1" noAdjustHandles="1" noChangeArrowheads="1" noChangeShapeType="1" noTextEdit="1"/>
              </p:cNvSpPr>
              <p:nvPr/>
            </p:nvSpPr>
            <p:spPr>
              <a:xfrm>
                <a:off x="197654" y="5117763"/>
                <a:ext cx="11102692" cy="1024399"/>
              </a:xfrm>
              <a:prstGeom prst="roundRect">
                <a:avLst>
                  <a:gd name="adj" fmla="val 5164"/>
                </a:avLst>
              </a:prstGeom>
              <a:blipFill>
                <a:blip r:embed="rId5"/>
                <a:stretch>
                  <a:fillRect/>
                </a:stretch>
              </a:blipFill>
              <a:ln>
                <a:noFill/>
              </a:ln>
            </p:spPr>
            <p:txBody>
              <a:bodyPr/>
              <a:lstStyle/>
              <a:p>
                <a:r>
                  <a:rPr lang="es-ES">
                    <a:noFill/>
                  </a:rPr>
                  <a:t> </a:t>
                </a:r>
              </a:p>
            </p:txBody>
          </p:sp>
        </mc:Fallback>
      </mc:AlternateContent>
      <p:pic>
        <p:nvPicPr>
          <p:cNvPr id="11" name="Imagen 10">
            <a:extLst>
              <a:ext uri="{FF2B5EF4-FFF2-40B4-BE49-F238E27FC236}">
                <a16:creationId xmlns:a16="http://schemas.microsoft.com/office/drawing/2014/main" id="{97BC7BA9-322E-3B01-7CEF-A10B77E19246}"/>
              </a:ext>
            </a:extLst>
          </p:cNvPr>
          <p:cNvPicPr>
            <a:picLocks noChangeAspect="1"/>
          </p:cNvPicPr>
          <p:nvPr/>
        </p:nvPicPr>
        <p:blipFill>
          <a:blip r:embed="rId6"/>
          <a:stretch>
            <a:fillRect/>
          </a:stretch>
        </p:blipFill>
        <p:spPr>
          <a:xfrm>
            <a:off x="211689" y="1154875"/>
            <a:ext cx="7772400" cy="3656136"/>
          </a:xfrm>
          <a:prstGeom prst="rect">
            <a:avLst/>
          </a:prstGeom>
        </p:spPr>
      </p:pic>
    </p:spTree>
    <p:extLst>
      <p:ext uri="{BB962C8B-B14F-4D97-AF65-F5344CB8AC3E}">
        <p14:creationId xmlns:p14="http://schemas.microsoft.com/office/powerpoint/2010/main" val="55781364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EBB167C-B86C-CEFC-E1BD-91C2EABB54DC}"/>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3C1BF045-FDC4-23D9-602B-EC506BD21B3E}"/>
              </a:ext>
            </a:extLst>
          </p:cNvPr>
          <p:cNvSpPr txBox="1"/>
          <p:nvPr/>
        </p:nvSpPr>
        <p:spPr>
          <a:xfrm>
            <a:off x="88774" y="219842"/>
            <a:ext cx="12103225" cy="707886"/>
          </a:xfrm>
          <a:prstGeom prst="rect">
            <a:avLst/>
          </a:prstGeom>
          <a:noFill/>
        </p:spPr>
        <p:txBody>
          <a:bodyPr wrap="square" rtlCol="0">
            <a:spAutoFit/>
          </a:bodyPr>
          <a:lstStyle/>
          <a:p>
            <a:r>
              <a:rPr lang="es-ES" sz="4000" b="1" dirty="0" err="1"/>
              <a:t>Variant-Specific</a:t>
            </a:r>
            <a:r>
              <a:rPr lang="es-ES" sz="4000" b="1" dirty="0"/>
              <a:t> </a:t>
            </a:r>
            <a:r>
              <a:rPr lang="es-ES" sz="4000" b="1" dirty="0" err="1"/>
              <a:t>Mutation</a:t>
            </a:r>
            <a:r>
              <a:rPr lang="es-ES" sz="4000" b="1" dirty="0"/>
              <a:t> Dynamics</a:t>
            </a:r>
          </a:p>
        </p:txBody>
      </p:sp>
      <p:sp>
        <p:nvSpPr>
          <p:cNvPr id="3" name="CuadroTexto 2">
            <a:extLst>
              <a:ext uri="{FF2B5EF4-FFF2-40B4-BE49-F238E27FC236}">
                <a16:creationId xmlns:a16="http://schemas.microsoft.com/office/drawing/2014/main" id="{DB744EAC-9C41-6BBC-971A-F36B9F2FC79D}"/>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2F51CC1B-0C0B-89A7-8D15-25EF1DCA69BC}"/>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7407CAC8-D065-7A9E-36B9-978D6B9A51D3}"/>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mc:AlternateContent xmlns:mc="http://schemas.openxmlformats.org/markup-compatibility/2006" xmlns:a14="http://schemas.microsoft.com/office/drawing/2010/main">
        <mc:Choice Requires="a14">
          <p:sp>
            <p:nvSpPr>
              <p:cNvPr id="6" name="Rectángulo: esquinas redondeadas 4">
                <a:extLst>
                  <a:ext uri="{FF2B5EF4-FFF2-40B4-BE49-F238E27FC236}">
                    <a16:creationId xmlns:a16="http://schemas.microsoft.com/office/drawing/2014/main" id="{C256E663-7554-4246-E64D-8F4226F17C21}"/>
                  </a:ext>
                </a:extLst>
              </p:cNvPr>
              <p:cNvSpPr/>
              <p:nvPr/>
            </p:nvSpPr>
            <p:spPr>
              <a:xfrm>
                <a:off x="8124252" y="1930575"/>
                <a:ext cx="3760086" cy="2478893"/>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err="1">
                    <a:solidFill>
                      <a:schemeClr val="tx1"/>
                    </a:solidFill>
                  </a:rPr>
                  <a:t>Variant-specific</a:t>
                </a:r>
                <a:r>
                  <a:rPr lang="es-ES" sz="2000" dirty="0">
                    <a:solidFill>
                      <a:schemeClr val="tx1"/>
                    </a:solidFill>
                  </a:rPr>
                  <a:t> </a:t>
                </a:r>
                <a:r>
                  <a:rPr lang="es-ES" sz="2000" dirty="0" err="1">
                    <a:solidFill>
                      <a:schemeClr val="tx1"/>
                    </a:solidFill>
                  </a:rPr>
                  <a:t>rates</a:t>
                </a:r>
                <a:r>
                  <a:rPr lang="es-ES" sz="2000" dirty="0">
                    <a:solidFill>
                      <a:schemeClr val="tx1"/>
                    </a:solidFill>
                  </a:rPr>
                  <a:t>:</a:t>
                </a:r>
              </a:p>
              <a:p>
                <a:endParaRPr lang="es-ES" sz="2000" dirty="0">
                  <a:solidFill>
                    <a:schemeClr val="tx1"/>
                  </a:solidFill>
                </a:endParaRPr>
              </a:p>
              <a:p>
                <a:pPr marL="342900" indent="-342900">
                  <a:buFont typeface="Wingdings" pitchFamily="2" charset="2"/>
                  <a:buChar char="v"/>
                </a:pPr>
                <a:r>
                  <a:rPr lang="es-ES" sz="2000" dirty="0">
                    <a:solidFill>
                      <a:schemeClr val="tx1"/>
                    </a:solidFill>
                  </a:rPr>
                  <a:t>Primal: </a:t>
                </a:r>
                <a14:m>
                  <m:oMath xmlns:m="http://schemas.openxmlformats.org/officeDocument/2006/math">
                    <m:r>
                      <a:rPr lang="es-ES" sz="2000" i="1" dirty="0">
                        <a:solidFill>
                          <a:schemeClr val="tx1"/>
                        </a:solidFill>
                        <a:latin typeface="Cambria Math" panose="02040503050406030204" pitchFamily="18" charset="0"/>
                      </a:rPr>
                      <m:t>~</m:t>
                    </m:r>
                    <m:r>
                      <a:rPr lang="es-ES" sz="2000" b="0" i="1" dirty="0" smtClean="0">
                        <a:solidFill>
                          <a:schemeClr val="tx1"/>
                        </a:solidFill>
                        <a:latin typeface="Cambria Math" panose="02040503050406030204" pitchFamily="18" charset="0"/>
                      </a:rPr>
                      <m:t> 0.36 </m:t>
                    </m:r>
                    <m:sSup>
                      <m:sSupPr>
                        <m:ctrlPr>
                          <a:rPr lang="es-ES" sz="2000" b="0" i="1" dirty="0" smtClean="0">
                            <a:solidFill>
                              <a:schemeClr val="tx1"/>
                            </a:solidFill>
                            <a:latin typeface="Cambria Math" panose="02040503050406030204" pitchFamily="18" charset="0"/>
                          </a:rPr>
                        </m:ctrlPr>
                      </m:sSupPr>
                      <m:e>
                        <m:r>
                          <m:rPr>
                            <m:sty m:val="p"/>
                          </m:rPr>
                          <a:rPr lang="es-ES" sz="2000" b="0" i="0" dirty="0" smtClean="0">
                            <a:solidFill>
                              <a:schemeClr val="tx1"/>
                            </a:solidFill>
                            <a:latin typeface="Cambria Math" panose="02040503050406030204" pitchFamily="18" charset="0"/>
                          </a:rPr>
                          <m:t>wk</m:t>
                        </m:r>
                      </m:e>
                      <m:sup>
                        <m:r>
                          <a:rPr lang="es-ES" sz="2000" b="0" i="1" dirty="0" smtClean="0">
                            <a:solidFill>
                              <a:schemeClr val="tx1"/>
                            </a:solidFill>
                            <a:latin typeface="Cambria Math" panose="02040503050406030204" pitchFamily="18" charset="0"/>
                          </a:rPr>
                          <m:t>−1</m:t>
                        </m:r>
                      </m:sup>
                    </m:sSup>
                  </m:oMath>
                </a14:m>
                <a:endParaRPr lang="es-ES" sz="2000" dirty="0">
                  <a:solidFill>
                    <a:schemeClr val="tx1"/>
                  </a:solidFill>
                </a:endParaRPr>
              </a:p>
              <a:p>
                <a:pPr marL="342900" indent="-342900">
                  <a:buFont typeface="Wingdings" pitchFamily="2" charset="2"/>
                  <a:buChar char="v"/>
                </a:pPr>
                <a:r>
                  <a:rPr lang="es-ES" sz="2000" dirty="0">
                    <a:solidFill>
                      <a:schemeClr val="tx1"/>
                    </a:solidFill>
                  </a:rPr>
                  <a:t>Alpha: </a:t>
                </a:r>
                <a14:m>
                  <m:oMath xmlns:m="http://schemas.openxmlformats.org/officeDocument/2006/math">
                    <m:r>
                      <a:rPr lang="es-ES" sz="2000" i="1" dirty="0">
                        <a:solidFill>
                          <a:schemeClr val="tx1"/>
                        </a:solidFill>
                        <a:latin typeface="Cambria Math" panose="02040503050406030204" pitchFamily="18" charset="0"/>
                      </a:rPr>
                      <m:t>~ 0.</m:t>
                    </m:r>
                    <m:r>
                      <a:rPr lang="es-ES" sz="2000" b="0" i="1" dirty="0" smtClean="0">
                        <a:solidFill>
                          <a:schemeClr val="tx1"/>
                        </a:solidFill>
                        <a:latin typeface="Cambria Math" panose="02040503050406030204" pitchFamily="18" charset="0"/>
                      </a:rPr>
                      <m:t>20</m:t>
                    </m:r>
                    <m:r>
                      <a:rPr lang="es-ES" sz="2000" i="1" dirty="0">
                        <a:solidFill>
                          <a:schemeClr val="tx1"/>
                        </a:solidFill>
                        <a:latin typeface="Cambria Math" panose="02040503050406030204" pitchFamily="18" charset="0"/>
                      </a:rPr>
                      <m:t> </m:t>
                    </m:r>
                    <m:sSup>
                      <m:sSupPr>
                        <m:ctrlPr>
                          <a:rPr lang="es-ES" sz="2000" i="1" dirty="0">
                            <a:solidFill>
                              <a:schemeClr val="tx1"/>
                            </a:solidFill>
                            <a:latin typeface="Cambria Math" panose="02040503050406030204" pitchFamily="18" charset="0"/>
                          </a:rPr>
                        </m:ctrlPr>
                      </m:sSupPr>
                      <m:e>
                        <m:r>
                          <m:rPr>
                            <m:sty m:val="p"/>
                          </m:rPr>
                          <a:rPr lang="es-ES" sz="2000" dirty="0">
                            <a:solidFill>
                              <a:schemeClr val="tx1"/>
                            </a:solidFill>
                            <a:latin typeface="Cambria Math" panose="02040503050406030204" pitchFamily="18" charset="0"/>
                          </a:rPr>
                          <m:t>wk</m:t>
                        </m:r>
                      </m:e>
                      <m:sup>
                        <m:r>
                          <a:rPr lang="es-ES" sz="2000" i="1" dirty="0">
                            <a:solidFill>
                              <a:schemeClr val="tx1"/>
                            </a:solidFill>
                            <a:latin typeface="Cambria Math" panose="02040503050406030204" pitchFamily="18" charset="0"/>
                          </a:rPr>
                          <m:t>−1</m:t>
                        </m:r>
                      </m:sup>
                    </m:sSup>
                  </m:oMath>
                </a14:m>
                <a:endParaRPr lang="es-ES" sz="2000" dirty="0">
                  <a:solidFill>
                    <a:schemeClr val="tx1"/>
                  </a:solidFill>
                </a:endParaRPr>
              </a:p>
              <a:p>
                <a:pPr marL="342900" indent="-342900">
                  <a:buFont typeface="Wingdings" pitchFamily="2" charset="2"/>
                  <a:buChar char="v"/>
                </a:pPr>
                <a:r>
                  <a:rPr lang="es-ES" sz="2000" dirty="0">
                    <a:solidFill>
                      <a:schemeClr val="tx1"/>
                    </a:solidFill>
                  </a:rPr>
                  <a:t>Delta: </a:t>
                </a:r>
                <a14:m>
                  <m:oMath xmlns:m="http://schemas.openxmlformats.org/officeDocument/2006/math">
                    <m:r>
                      <a:rPr lang="es-ES" sz="2000" i="1" dirty="0">
                        <a:solidFill>
                          <a:schemeClr val="tx1"/>
                        </a:solidFill>
                        <a:latin typeface="Cambria Math" panose="02040503050406030204" pitchFamily="18" charset="0"/>
                      </a:rPr>
                      <m:t>~ 0.36 </m:t>
                    </m:r>
                    <m:sSup>
                      <m:sSupPr>
                        <m:ctrlPr>
                          <a:rPr lang="es-ES" sz="2000" i="1" dirty="0">
                            <a:solidFill>
                              <a:schemeClr val="tx1"/>
                            </a:solidFill>
                            <a:latin typeface="Cambria Math" panose="02040503050406030204" pitchFamily="18" charset="0"/>
                          </a:rPr>
                        </m:ctrlPr>
                      </m:sSupPr>
                      <m:e>
                        <m:r>
                          <m:rPr>
                            <m:sty m:val="p"/>
                          </m:rPr>
                          <a:rPr lang="es-ES" sz="2000" dirty="0">
                            <a:solidFill>
                              <a:schemeClr val="tx1"/>
                            </a:solidFill>
                            <a:latin typeface="Cambria Math" panose="02040503050406030204" pitchFamily="18" charset="0"/>
                          </a:rPr>
                          <m:t>wk</m:t>
                        </m:r>
                      </m:e>
                      <m:sup>
                        <m:r>
                          <a:rPr lang="es-ES" sz="2000" i="1" dirty="0">
                            <a:solidFill>
                              <a:schemeClr val="tx1"/>
                            </a:solidFill>
                            <a:latin typeface="Cambria Math" panose="02040503050406030204" pitchFamily="18" charset="0"/>
                          </a:rPr>
                          <m:t>−1</m:t>
                        </m:r>
                      </m:sup>
                    </m:sSup>
                  </m:oMath>
                </a14:m>
                <a:endParaRPr lang="es-ES" sz="2000" dirty="0">
                  <a:solidFill>
                    <a:schemeClr val="tx1"/>
                  </a:solidFill>
                </a:endParaRPr>
              </a:p>
              <a:p>
                <a:pPr marL="342900" indent="-342900">
                  <a:buFont typeface="Wingdings" pitchFamily="2" charset="2"/>
                  <a:buChar char="v"/>
                </a:pPr>
                <a:r>
                  <a:rPr lang="es-ES" sz="2000" dirty="0" err="1">
                    <a:solidFill>
                      <a:schemeClr val="tx1"/>
                    </a:solidFill>
                  </a:rPr>
                  <a:t>Omicron</a:t>
                </a:r>
                <a:r>
                  <a:rPr lang="es-ES" sz="2000" dirty="0">
                    <a:solidFill>
                      <a:schemeClr val="tx1"/>
                    </a:solidFill>
                  </a:rPr>
                  <a:t> BA.1: </a:t>
                </a:r>
                <a14:m>
                  <m:oMath xmlns:m="http://schemas.openxmlformats.org/officeDocument/2006/math">
                    <m:r>
                      <a:rPr lang="es-ES" sz="2000" i="1" dirty="0">
                        <a:solidFill>
                          <a:schemeClr val="tx1"/>
                        </a:solidFill>
                        <a:latin typeface="Cambria Math" panose="02040503050406030204" pitchFamily="18" charset="0"/>
                      </a:rPr>
                      <m:t>~ 0.</m:t>
                    </m:r>
                    <m:r>
                      <a:rPr lang="es-ES" sz="2000" b="0" i="1" dirty="0" smtClean="0">
                        <a:solidFill>
                          <a:schemeClr val="tx1"/>
                        </a:solidFill>
                        <a:latin typeface="Cambria Math" panose="02040503050406030204" pitchFamily="18" charset="0"/>
                      </a:rPr>
                      <m:t>24</m:t>
                    </m:r>
                    <m:r>
                      <a:rPr lang="es-ES" sz="2000" i="1" dirty="0">
                        <a:solidFill>
                          <a:schemeClr val="tx1"/>
                        </a:solidFill>
                        <a:latin typeface="Cambria Math" panose="02040503050406030204" pitchFamily="18" charset="0"/>
                      </a:rPr>
                      <m:t> </m:t>
                    </m:r>
                    <m:sSup>
                      <m:sSupPr>
                        <m:ctrlPr>
                          <a:rPr lang="es-ES" sz="2000" i="1" dirty="0">
                            <a:solidFill>
                              <a:schemeClr val="tx1"/>
                            </a:solidFill>
                            <a:latin typeface="Cambria Math" panose="02040503050406030204" pitchFamily="18" charset="0"/>
                          </a:rPr>
                        </m:ctrlPr>
                      </m:sSupPr>
                      <m:e>
                        <m:r>
                          <m:rPr>
                            <m:sty m:val="p"/>
                          </m:rPr>
                          <a:rPr lang="es-ES" sz="2000" dirty="0">
                            <a:solidFill>
                              <a:schemeClr val="tx1"/>
                            </a:solidFill>
                            <a:latin typeface="Cambria Math" panose="02040503050406030204" pitchFamily="18" charset="0"/>
                          </a:rPr>
                          <m:t>wk</m:t>
                        </m:r>
                      </m:e>
                      <m:sup>
                        <m:r>
                          <a:rPr lang="es-ES" sz="2000" i="1" dirty="0">
                            <a:solidFill>
                              <a:schemeClr val="tx1"/>
                            </a:solidFill>
                            <a:latin typeface="Cambria Math" panose="02040503050406030204" pitchFamily="18" charset="0"/>
                          </a:rPr>
                          <m:t>−1</m:t>
                        </m:r>
                      </m:sup>
                    </m:sSup>
                  </m:oMath>
                </a14:m>
                <a:r>
                  <a:rPr lang="es-ES" sz="2000" dirty="0">
                    <a:solidFill>
                      <a:schemeClr val="tx1"/>
                    </a:solidFill>
                  </a:rPr>
                  <a:t>, BA.2: </a:t>
                </a:r>
                <a14:m>
                  <m:oMath xmlns:m="http://schemas.openxmlformats.org/officeDocument/2006/math">
                    <m:r>
                      <a:rPr lang="es-ES" sz="2000" i="1" dirty="0">
                        <a:solidFill>
                          <a:schemeClr val="tx1"/>
                        </a:solidFill>
                        <a:latin typeface="Cambria Math" panose="02040503050406030204" pitchFamily="18" charset="0"/>
                      </a:rPr>
                      <m:t>~ 0.</m:t>
                    </m:r>
                    <m:r>
                      <a:rPr lang="es-ES" sz="2000" b="0" i="1" dirty="0" smtClean="0">
                        <a:solidFill>
                          <a:schemeClr val="tx1"/>
                        </a:solidFill>
                        <a:latin typeface="Cambria Math" panose="02040503050406030204" pitchFamily="18" charset="0"/>
                      </a:rPr>
                      <m:t>22</m:t>
                    </m:r>
                    <m:r>
                      <a:rPr lang="es-ES" sz="2000" i="1" dirty="0">
                        <a:solidFill>
                          <a:schemeClr val="tx1"/>
                        </a:solidFill>
                        <a:latin typeface="Cambria Math" panose="02040503050406030204" pitchFamily="18" charset="0"/>
                      </a:rPr>
                      <m:t> </m:t>
                    </m:r>
                    <m:sSup>
                      <m:sSupPr>
                        <m:ctrlPr>
                          <a:rPr lang="es-ES" sz="2000" i="1" dirty="0">
                            <a:solidFill>
                              <a:schemeClr val="tx1"/>
                            </a:solidFill>
                            <a:latin typeface="Cambria Math" panose="02040503050406030204" pitchFamily="18" charset="0"/>
                          </a:rPr>
                        </m:ctrlPr>
                      </m:sSupPr>
                      <m:e>
                        <m:r>
                          <m:rPr>
                            <m:sty m:val="p"/>
                          </m:rPr>
                          <a:rPr lang="es-ES" sz="2000" dirty="0">
                            <a:solidFill>
                              <a:schemeClr val="tx1"/>
                            </a:solidFill>
                            <a:latin typeface="Cambria Math" panose="02040503050406030204" pitchFamily="18" charset="0"/>
                          </a:rPr>
                          <m:t>wk</m:t>
                        </m:r>
                      </m:e>
                      <m:sup>
                        <m:r>
                          <a:rPr lang="es-ES" sz="2000" i="1" dirty="0">
                            <a:solidFill>
                              <a:schemeClr val="tx1"/>
                            </a:solidFill>
                            <a:latin typeface="Cambria Math" panose="02040503050406030204" pitchFamily="18" charset="0"/>
                          </a:rPr>
                          <m:t>−1</m:t>
                        </m:r>
                      </m:sup>
                    </m:sSup>
                  </m:oMath>
                </a14:m>
                <a:endParaRPr lang="es-ES" sz="2000" dirty="0">
                  <a:solidFill>
                    <a:schemeClr val="tx1"/>
                  </a:solidFill>
                </a:endParaRPr>
              </a:p>
              <a:p>
                <a:endParaRPr lang="es-ES" sz="2000" dirty="0">
                  <a:solidFill>
                    <a:schemeClr val="tx1"/>
                  </a:solidFill>
                </a:endParaRPr>
              </a:p>
              <a:p>
                <a:r>
                  <a:rPr lang="es-ES" sz="2000" dirty="0">
                    <a:solidFill>
                      <a:schemeClr val="tx1"/>
                    </a:solidFill>
                  </a:rPr>
                  <a:t>Global </a:t>
                </a:r>
                <a:r>
                  <a:rPr lang="es-ES" sz="2000" dirty="0" err="1">
                    <a:solidFill>
                      <a:schemeClr val="tx1"/>
                    </a:solidFill>
                  </a:rPr>
                  <a:t>rate</a:t>
                </a:r>
                <a:r>
                  <a:rPr lang="es-ES" sz="2000" dirty="0">
                    <a:solidFill>
                      <a:schemeClr val="tx1"/>
                    </a:solidFill>
                  </a:rPr>
                  <a:t> </a:t>
                </a:r>
                <a:r>
                  <a:rPr lang="es-ES" sz="2000" b="1" dirty="0" err="1">
                    <a:solidFill>
                      <a:schemeClr val="tx1"/>
                    </a:solidFill>
                  </a:rPr>
                  <a:t>overestimates</a:t>
                </a:r>
                <a:r>
                  <a:rPr lang="es-ES" sz="2000" dirty="0">
                    <a:solidFill>
                      <a:schemeClr val="tx1"/>
                    </a:solidFill>
                  </a:rPr>
                  <a:t> </a:t>
                </a:r>
                <a:r>
                  <a:rPr lang="es-ES" sz="2000" dirty="0" err="1">
                    <a:solidFill>
                      <a:schemeClr val="tx1"/>
                    </a:solidFill>
                  </a:rPr>
                  <a:t>variant-level</a:t>
                </a:r>
                <a:r>
                  <a:rPr lang="es-ES" sz="2000" dirty="0">
                    <a:solidFill>
                      <a:schemeClr val="tx1"/>
                    </a:solidFill>
                  </a:rPr>
                  <a:t> </a:t>
                </a:r>
                <a:r>
                  <a:rPr lang="es-ES" sz="2000" dirty="0" err="1">
                    <a:solidFill>
                      <a:schemeClr val="tx1"/>
                    </a:solidFill>
                  </a:rPr>
                  <a:t>dynamics</a:t>
                </a:r>
                <a:r>
                  <a:rPr lang="es-ES" sz="2000" dirty="0">
                    <a:solidFill>
                      <a:schemeClr val="tx1"/>
                    </a:solidFill>
                  </a:rPr>
                  <a:t>.</a:t>
                </a:r>
              </a:p>
            </p:txBody>
          </p:sp>
        </mc:Choice>
        <mc:Fallback xmlns="">
          <p:sp>
            <p:nvSpPr>
              <p:cNvPr id="6" name="Rectángulo: esquinas redondeadas 4">
                <a:extLst>
                  <a:ext uri="{FF2B5EF4-FFF2-40B4-BE49-F238E27FC236}">
                    <a16:creationId xmlns:a16="http://schemas.microsoft.com/office/drawing/2014/main" id="{C256E663-7554-4246-E64D-8F4226F17C21}"/>
                  </a:ext>
                </a:extLst>
              </p:cNvPr>
              <p:cNvSpPr>
                <a:spLocks noRot="1" noChangeAspect="1" noMove="1" noResize="1" noEditPoints="1" noAdjustHandles="1" noChangeArrowheads="1" noChangeShapeType="1" noTextEdit="1"/>
              </p:cNvSpPr>
              <p:nvPr/>
            </p:nvSpPr>
            <p:spPr>
              <a:xfrm>
                <a:off x="8124252" y="1930575"/>
                <a:ext cx="3760086" cy="2478893"/>
              </a:xfrm>
              <a:prstGeom prst="roundRect">
                <a:avLst>
                  <a:gd name="adj" fmla="val 5164"/>
                </a:avLst>
              </a:prstGeom>
              <a:blipFill>
                <a:blip r:embed="rId4"/>
                <a:stretch>
                  <a:fillRect l="-671" b="-32143"/>
                </a:stretch>
              </a:blipFill>
              <a:ln>
                <a:noFill/>
              </a:ln>
            </p:spPr>
            <p:txBody>
              <a:bodyPr/>
              <a:lstStyle/>
              <a:p>
                <a:r>
                  <a:rPr lang="es-ES">
                    <a:noFill/>
                  </a:rPr>
                  <a:t> </a:t>
                </a:r>
              </a:p>
            </p:txBody>
          </p:sp>
        </mc:Fallback>
      </mc:AlternateContent>
      <p:sp>
        <p:nvSpPr>
          <p:cNvPr id="12" name="Rectángulo: esquinas redondeadas 4">
            <a:extLst>
              <a:ext uri="{FF2B5EF4-FFF2-40B4-BE49-F238E27FC236}">
                <a16:creationId xmlns:a16="http://schemas.microsoft.com/office/drawing/2014/main" id="{67F399FB-5FB5-916D-9A77-1C038C319E78}"/>
              </a:ext>
            </a:extLst>
          </p:cNvPr>
          <p:cNvSpPr/>
          <p:nvPr/>
        </p:nvSpPr>
        <p:spPr>
          <a:xfrm>
            <a:off x="2963071" y="1095777"/>
            <a:ext cx="6265857" cy="380147"/>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Per-</a:t>
            </a:r>
            <a:r>
              <a:rPr lang="es-ES" sz="2000" dirty="0" err="1">
                <a:solidFill>
                  <a:schemeClr val="tx1"/>
                </a:solidFill>
              </a:rPr>
              <a:t>variant</a:t>
            </a:r>
            <a:r>
              <a:rPr lang="es-ES" sz="2000" dirty="0">
                <a:solidFill>
                  <a:schemeClr val="tx1"/>
                </a:solidFill>
              </a:rPr>
              <a:t> </a:t>
            </a:r>
            <a:r>
              <a:rPr lang="es-ES" sz="2000" dirty="0" err="1">
                <a:solidFill>
                  <a:schemeClr val="tx1"/>
                </a:solidFill>
              </a:rPr>
              <a:t>analysis</a:t>
            </a:r>
            <a:r>
              <a:rPr lang="es-ES" sz="2000" dirty="0">
                <a:solidFill>
                  <a:schemeClr val="tx1"/>
                </a:solidFill>
              </a:rPr>
              <a:t>: Primal, Alpha, Delta &amp; </a:t>
            </a:r>
            <a:r>
              <a:rPr lang="es-ES" sz="2000" dirty="0" err="1">
                <a:solidFill>
                  <a:schemeClr val="tx1"/>
                </a:solidFill>
              </a:rPr>
              <a:t>Omicron</a:t>
            </a:r>
            <a:endParaRPr lang="es-ES" sz="2000" dirty="0">
              <a:solidFill>
                <a:schemeClr val="tx1"/>
              </a:solidFill>
            </a:endParaRPr>
          </a:p>
        </p:txBody>
      </p:sp>
      <p:pic>
        <p:nvPicPr>
          <p:cNvPr id="7" name="Imagen 6">
            <a:extLst>
              <a:ext uri="{FF2B5EF4-FFF2-40B4-BE49-F238E27FC236}">
                <a16:creationId xmlns:a16="http://schemas.microsoft.com/office/drawing/2014/main" id="{628CAFED-6C6A-B8A4-D405-58FC88ACE149}"/>
              </a:ext>
            </a:extLst>
          </p:cNvPr>
          <p:cNvPicPr>
            <a:picLocks noChangeAspect="1"/>
          </p:cNvPicPr>
          <p:nvPr/>
        </p:nvPicPr>
        <p:blipFill>
          <a:blip r:embed="rId5"/>
          <a:stretch>
            <a:fillRect/>
          </a:stretch>
        </p:blipFill>
        <p:spPr>
          <a:xfrm>
            <a:off x="181549" y="1774934"/>
            <a:ext cx="7772400" cy="3711819"/>
          </a:xfrm>
          <a:prstGeom prst="rect">
            <a:avLst/>
          </a:prstGeom>
        </p:spPr>
      </p:pic>
    </p:spTree>
    <p:extLst>
      <p:ext uri="{BB962C8B-B14F-4D97-AF65-F5344CB8AC3E}">
        <p14:creationId xmlns:p14="http://schemas.microsoft.com/office/powerpoint/2010/main" val="14637582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F308C7F-7502-860D-84D2-25D1618AC5C6}"/>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829A9FCF-D4DA-AE3A-AA34-44C65339D268}"/>
              </a:ext>
            </a:extLst>
          </p:cNvPr>
          <p:cNvSpPr txBox="1"/>
          <p:nvPr/>
        </p:nvSpPr>
        <p:spPr>
          <a:xfrm>
            <a:off x="88774" y="219842"/>
            <a:ext cx="12103225" cy="707886"/>
          </a:xfrm>
          <a:prstGeom prst="rect">
            <a:avLst/>
          </a:prstGeom>
          <a:noFill/>
        </p:spPr>
        <p:txBody>
          <a:bodyPr wrap="square" rtlCol="0">
            <a:spAutoFit/>
          </a:bodyPr>
          <a:lstStyle/>
          <a:p>
            <a:r>
              <a:rPr lang="es-ES" sz="4000" b="1" dirty="0" err="1"/>
              <a:t>Variant-Specific</a:t>
            </a:r>
            <a:r>
              <a:rPr lang="es-ES" sz="4000" b="1" dirty="0"/>
              <a:t> </a:t>
            </a:r>
            <a:r>
              <a:rPr lang="es-ES" sz="4000" b="1" dirty="0" err="1"/>
              <a:t>Mutation</a:t>
            </a:r>
            <a:r>
              <a:rPr lang="es-ES" sz="4000" b="1" dirty="0"/>
              <a:t> Dynamics</a:t>
            </a:r>
          </a:p>
        </p:txBody>
      </p:sp>
      <p:sp>
        <p:nvSpPr>
          <p:cNvPr id="3" name="CuadroTexto 2">
            <a:extLst>
              <a:ext uri="{FF2B5EF4-FFF2-40B4-BE49-F238E27FC236}">
                <a16:creationId xmlns:a16="http://schemas.microsoft.com/office/drawing/2014/main" id="{D5D76215-41B2-A01C-80E9-29E2986A3D62}"/>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A995C9FB-7790-92AA-E6A2-B3F5994BDC2F}"/>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6D004758-5EEC-B3CE-3F2F-D4B156A02E9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mc:AlternateContent xmlns:mc="http://schemas.openxmlformats.org/markup-compatibility/2006" xmlns:a14="http://schemas.microsoft.com/office/drawing/2010/main">
        <mc:Choice Requires="a14">
          <p:sp>
            <p:nvSpPr>
              <p:cNvPr id="6" name="Rectángulo: esquinas redondeadas 4">
                <a:extLst>
                  <a:ext uri="{FF2B5EF4-FFF2-40B4-BE49-F238E27FC236}">
                    <a16:creationId xmlns:a16="http://schemas.microsoft.com/office/drawing/2014/main" id="{8F1F7843-54B1-E553-7459-88645246BB09}"/>
                  </a:ext>
                </a:extLst>
              </p:cNvPr>
              <p:cNvSpPr/>
              <p:nvPr/>
            </p:nvSpPr>
            <p:spPr>
              <a:xfrm>
                <a:off x="8124252" y="1930575"/>
                <a:ext cx="3760086" cy="2478893"/>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err="1">
                    <a:solidFill>
                      <a:schemeClr val="tx1"/>
                    </a:solidFill>
                  </a:rPr>
                  <a:t>Variant-specific</a:t>
                </a:r>
                <a:r>
                  <a:rPr lang="es-ES" sz="2000" dirty="0">
                    <a:solidFill>
                      <a:schemeClr val="tx1"/>
                    </a:solidFill>
                  </a:rPr>
                  <a:t> </a:t>
                </a:r>
                <a:r>
                  <a:rPr lang="es-ES" sz="2000" dirty="0" err="1">
                    <a:solidFill>
                      <a:schemeClr val="tx1"/>
                    </a:solidFill>
                  </a:rPr>
                  <a:t>rates</a:t>
                </a:r>
                <a:r>
                  <a:rPr lang="es-ES" sz="2000" dirty="0">
                    <a:solidFill>
                      <a:schemeClr val="tx1"/>
                    </a:solidFill>
                  </a:rPr>
                  <a:t>:</a:t>
                </a:r>
              </a:p>
              <a:p>
                <a:endParaRPr lang="es-ES" sz="2000" dirty="0">
                  <a:solidFill>
                    <a:schemeClr val="tx1"/>
                  </a:solidFill>
                </a:endParaRPr>
              </a:p>
              <a:p>
                <a:pPr marL="342900" indent="-342900">
                  <a:buFont typeface="Wingdings" pitchFamily="2" charset="2"/>
                  <a:buChar char="v"/>
                </a:pPr>
                <a:r>
                  <a:rPr lang="es-ES" sz="2000" dirty="0">
                    <a:solidFill>
                      <a:schemeClr val="tx1"/>
                    </a:solidFill>
                  </a:rPr>
                  <a:t>Primal: </a:t>
                </a:r>
                <a14:m>
                  <m:oMath xmlns:m="http://schemas.openxmlformats.org/officeDocument/2006/math">
                    <m:r>
                      <a:rPr lang="es-ES" sz="2000" i="1" dirty="0">
                        <a:solidFill>
                          <a:schemeClr val="tx1"/>
                        </a:solidFill>
                        <a:latin typeface="Cambria Math" panose="02040503050406030204" pitchFamily="18" charset="0"/>
                      </a:rPr>
                      <m:t>~</m:t>
                    </m:r>
                    <m:r>
                      <a:rPr lang="es-ES" sz="2000" b="0" i="1" dirty="0" smtClean="0">
                        <a:solidFill>
                          <a:schemeClr val="tx1"/>
                        </a:solidFill>
                        <a:latin typeface="Cambria Math" panose="02040503050406030204" pitchFamily="18" charset="0"/>
                      </a:rPr>
                      <m:t> 0.36 </m:t>
                    </m:r>
                    <m:sSup>
                      <m:sSupPr>
                        <m:ctrlPr>
                          <a:rPr lang="es-ES" sz="2000" b="0" i="1" dirty="0" smtClean="0">
                            <a:solidFill>
                              <a:schemeClr val="tx1"/>
                            </a:solidFill>
                            <a:latin typeface="Cambria Math" panose="02040503050406030204" pitchFamily="18" charset="0"/>
                          </a:rPr>
                        </m:ctrlPr>
                      </m:sSupPr>
                      <m:e>
                        <m:r>
                          <m:rPr>
                            <m:sty m:val="p"/>
                          </m:rPr>
                          <a:rPr lang="es-ES" sz="2000" b="0" i="0" dirty="0" smtClean="0">
                            <a:solidFill>
                              <a:schemeClr val="tx1"/>
                            </a:solidFill>
                            <a:latin typeface="Cambria Math" panose="02040503050406030204" pitchFamily="18" charset="0"/>
                          </a:rPr>
                          <m:t>wk</m:t>
                        </m:r>
                      </m:e>
                      <m:sup>
                        <m:r>
                          <a:rPr lang="es-ES" sz="2000" b="0" i="1" dirty="0" smtClean="0">
                            <a:solidFill>
                              <a:schemeClr val="tx1"/>
                            </a:solidFill>
                            <a:latin typeface="Cambria Math" panose="02040503050406030204" pitchFamily="18" charset="0"/>
                          </a:rPr>
                          <m:t>−1</m:t>
                        </m:r>
                      </m:sup>
                    </m:sSup>
                  </m:oMath>
                </a14:m>
                <a:endParaRPr lang="es-ES" sz="2000" dirty="0">
                  <a:solidFill>
                    <a:schemeClr val="tx1"/>
                  </a:solidFill>
                </a:endParaRPr>
              </a:p>
              <a:p>
                <a:pPr marL="342900" indent="-342900">
                  <a:buFont typeface="Wingdings" pitchFamily="2" charset="2"/>
                  <a:buChar char="v"/>
                </a:pPr>
                <a:r>
                  <a:rPr lang="es-ES" sz="2000" dirty="0">
                    <a:solidFill>
                      <a:schemeClr val="tx1"/>
                    </a:solidFill>
                  </a:rPr>
                  <a:t>Alpha: </a:t>
                </a:r>
                <a14:m>
                  <m:oMath xmlns:m="http://schemas.openxmlformats.org/officeDocument/2006/math">
                    <m:r>
                      <a:rPr lang="es-ES" sz="2000" i="1" dirty="0">
                        <a:solidFill>
                          <a:schemeClr val="tx1"/>
                        </a:solidFill>
                        <a:latin typeface="Cambria Math" panose="02040503050406030204" pitchFamily="18" charset="0"/>
                      </a:rPr>
                      <m:t>~ 0.</m:t>
                    </m:r>
                    <m:r>
                      <a:rPr lang="es-ES" sz="2000" b="0" i="1" dirty="0" smtClean="0">
                        <a:solidFill>
                          <a:schemeClr val="tx1"/>
                        </a:solidFill>
                        <a:latin typeface="Cambria Math" panose="02040503050406030204" pitchFamily="18" charset="0"/>
                      </a:rPr>
                      <m:t>20</m:t>
                    </m:r>
                    <m:r>
                      <a:rPr lang="es-ES" sz="2000" i="1" dirty="0">
                        <a:solidFill>
                          <a:schemeClr val="tx1"/>
                        </a:solidFill>
                        <a:latin typeface="Cambria Math" panose="02040503050406030204" pitchFamily="18" charset="0"/>
                      </a:rPr>
                      <m:t> </m:t>
                    </m:r>
                    <m:sSup>
                      <m:sSupPr>
                        <m:ctrlPr>
                          <a:rPr lang="es-ES" sz="2000" i="1" dirty="0">
                            <a:solidFill>
                              <a:schemeClr val="tx1"/>
                            </a:solidFill>
                            <a:latin typeface="Cambria Math" panose="02040503050406030204" pitchFamily="18" charset="0"/>
                          </a:rPr>
                        </m:ctrlPr>
                      </m:sSupPr>
                      <m:e>
                        <m:r>
                          <m:rPr>
                            <m:sty m:val="p"/>
                          </m:rPr>
                          <a:rPr lang="es-ES" sz="2000" dirty="0">
                            <a:solidFill>
                              <a:schemeClr val="tx1"/>
                            </a:solidFill>
                            <a:latin typeface="Cambria Math" panose="02040503050406030204" pitchFamily="18" charset="0"/>
                          </a:rPr>
                          <m:t>wk</m:t>
                        </m:r>
                      </m:e>
                      <m:sup>
                        <m:r>
                          <a:rPr lang="es-ES" sz="2000" i="1" dirty="0">
                            <a:solidFill>
                              <a:schemeClr val="tx1"/>
                            </a:solidFill>
                            <a:latin typeface="Cambria Math" panose="02040503050406030204" pitchFamily="18" charset="0"/>
                          </a:rPr>
                          <m:t>−1</m:t>
                        </m:r>
                      </m:sup>
                    </m:sSup>
                  </m:oMath>
                </a14:m>
                <a:endParaRPr lang="es-ES" sz="2000" dirty="0">
                  <a:solidFill>
                    <a:schemeClr val="tx1"/>
                  </a:solidFill>
                </a:endParaRPr>
              </a:p>
              <a:p>
                <a:pPr marL="342900" indent="-342900">
                  <a:buFont typeface="Wingdings" pitchFamily="2" charset="2"/>
                  <a:buChar char="v"/>
                </a:pPr>
                <a:r>
                  <a:rPr lang="es-ES" sz="2000" dirty="0">
                    <a:solidFill>
                      <a:schemeClr val="tx1"/>
                    </a:solidFill>
                  </a:rPr>
                  <a:t>Delta: </a:t>
                </a:r>
                <a14:m>
                  <m:oMath xmlns:m="http://schemas.openxmlformats.org/officeDocument/2006/math">
                    <m:r>
                      <a:rPr lang="es-ES" sz="2000" i="1" dirty="0">
                        <a:solidFill>
                          <a:schemeClr val="tx1"/>
                        </a:solidFill>
                        <a:latin typeface="Cambria Math" panose="02040503050406030204" pitchFamily="18" charset="0"/>
                      </a:rPr>
                      <m:t>~ 0.36 </m:t>
                    </m:r>
                    <m:sSup>
                      <m:sSupPr>
                        <m:ctrlPr>
                          <a:rPr lang="es-ES" sz="2000" i="1" dirty="0">
                            <a:solidFill>
                              <a:schemeClr val="tx1"/>
                            </a:solidFill>
                            <a:latin typeface="Cambria Math" panose="02040503050406030204" pitchFamily="18" charset="0"/>
                          </a:rPr>
                        </m:ctrlPr>
                      </m:sSupPr>
                      <m:e>
                        <m:r>
                          <m:rPr>
                            <m:sty m:val="p"/>
                          </m:rPr>
                          <a:rPr lang="es-ES" sz="2000" dirty="0">
                            <a:solidFill>
                              <a:schemeClr val="tx1"/>
                            </a:solidFill>
                            <a:latin typeface="Cambria Math" panose="02040503050406030204" pitchFamily="18" charset="0"/>
                          </a:rPr>
                          <m:t>wk</m:t>
                        </m:r>
                      </m:e>
                      <m:sup>
                        <m:r>
                          <a:rPr lang="es-ES" sz="2000" i="1" dirty="0">
                            <a:solidFill>
                              <a:schemeClr val="tx1"/>
                            </a:solidFill>
                            <a:latin typeface="Cambria Math" panose="02040503050406030204" pitchFamily="18" charset="0"/>
                          </a:rPr>
                          <m:t>−1</m:t>
                        </m:r>
                      </m:sup>
                    </m:sSup>
                  </m:oMath>
                </a14:m>
                <a:endParaRPr lang="es-ES" sz="2000" dirty="0">
                  <a:solidFill>
                    <a:schemeClr val="tx1"/>
                  </a:solidFill>
                </a:endParaRPr>
              </a:p>
              <a:p>
                <a:pPr marL="342900" indent="-342900">
                  <a:buFont typeface="Wingdings" pitchFamily="2" charset="2"/>
                  <a:buChar char="v"/>
                </a:pPr>
                <a:r>
                  <a:rPr lang="es-ES" sz="2000" dirty="0" err="1">
                    <a:solidFill>
                      <a:schemeClr val="tx1"/>
                    </a:solidFill>
                  </a:rPr>
                  <a:t>Omicron</a:t>
                </a:r>
                <a:r>
                  <a:rPr lang="es-ES" sz="2000" dirty="0">
                    <a:solidFill>
                      <a:schemeClr val="tx1"/>
                    </a:solidFill>
                  </a:rPr>
                  <a:t> BA.1: </a:t>
                </a:r>
                <a14:m>
                  <m:oMath xmlns:m="http://schemas.openxmlformats.org/officeDocument/2006/math">
                    <m:r>
                      <a:rPr lang="es-ES" sz="2000" i="1" dirty="0">
                        <a:solidFill>
                          <a:schemeClr val="tx1"/>
                        </a:solidFill>
                        <a:latin typeface="Cambria Math" panose="02040503050406030204" pitchFamily="18" charset="0"/>
                      </a:rPr>
                      <m:t>~ 0.</m:t>
                    </m:r>
                    <m:r>
                      <a:rPr lang="es-ES" sz="2000" b="0" i="1" dirty="0" smtClean="0">
                        <a:solidFill>
                          <a:schemeClr val="tx1"/>
                        </a:solidFill>
                        <a:latin typeface="Cambria Math" panose="02040503050406030204" pitchFamily="18" charset="0"/>
                      </a:rPr>
                      <m:t>24</m:t>
                    </m:r>
                    <m:r>
                      <a:rPr lang="es-ES" sz="2000" i="1" dirty="0">
                        <a:solidFill>
                          <a:schemeClr val="tx1"/>
                        </a:solidFill>
                        <a:latin typeface="Cambria Math" panose="02040503050406030204" pitchFamily="18" charset="0"/>
                      </a:rPr>
                      <m:t> </m:t>
                    </m:r>
                    <m:sSup>
                      <m:sSupPr>
                        <m:ctrlPr>
                          <a:rPr lang="es-ES" sz="2000" i="1" dirty="0">
                            <a:solidFill>
                              <a:schemeClr val="tx1"/>
                            </a:solidFill>
                            <a:latin typeface="Cambria Math" panose="02040503050406030204" pitchFamily="18" charset="0"/>
                          </a:rPr>
                        </m:ctrlPr>
                      </m:sSupPr>
                      <m:e>
                        <m:r>
                          <m:rPr>
                            <m:sty m:val="p"/>
                          </m:rPr>
                          <a:rPr lang="es-ES" sz="2000" dirty="0">
                            <a:solidFill>
                              <a:schemeClr val="tx1"/>
                            </a:solidFill>
                            <a:latin typeface="Cambria Math" panose="02040503050406030204" pitchFamily="18" charset="0"/>
                          </a:rPr>
                          <m:t>wk</m:t>
                        </m:r>
                      </m:e>
                      <m:sup>
                        <m:r>
                          <a:rPr lang="es-ES" sz="2000" i="1" dirty="0">
                            <a:solidFill>
                              <a:schemeClr val="tx1"/>
                            </a:solidFill>
                            <a:latin typeface="Cambria Math" panose="02040503050406030204" pitchFamily="18" charset="0"/>
                          </a:rPr>
                          <m:t>−1</m:t>
                        </m:r>
                      </m:sup>
                    </m:sSup>
                  </m:oMath>
                </a14:m>
                <a:r>
                  <a:rPr lang="es-ES" sz="2000" dirty="0">
                    <a:solidFill>
                      <a:schemeClr val="tx1"/>
                    </a:solidFill>
                  </a:rPr>
                  <a:t>, BA.2: </a:t>
                </a:r>
                <a14:m>
                  <m:oMath xmlns:m="http://schemas.openxmlformats.org/officeDocument/2006/math">
                    <m:r>
                      <a:rPr lang="es-ES" sz="2000" i="1" dirty="0">
                        <a:solidFill>
                          <a:schemeClr val="tx1"/>
                        </a:solidFill>
                        <a:latin typeface="Cambria Math" panose="02040503050406030204" pitchFamily="18" charset="0"/>
                      </a:rPr>
                      <m:t>~ 0.</m:t>
                    </m:r>
                    <m:r>
                      <a:rPr lang="es-ES" sz="2000" b="0" i="1" dirty="0" smtClean="0">
                        <a:solidFill>
                          <a:schemeClr val="tx1"/>
                        </a:solidFill>
                        <a:latin typeface="Cambria Math" panose="02040503050406030204" pitchFamily="18" charset="0"/>
                      </a:rPr>
                      <m:t>22</m:t>
                    </m:r>
                    <m:r>
                      <a:rPr lang="es-ES" sz="2000" i="1" dirty="0">
                        <a:solidFill>
                          <a:schemeClr val="tx1"/>
                        </a:solidFill>
                        <a:latin typeface="Cambria Math" panose="02040503050406030204" pitchFamily="18" charset="0"/>
                      </a:rPr>
                      <m:t> </m:t>
                    </m:r>
                    <m:sSup>
                      <m:sSupPr>
                        <m:ctrlPr>
                          <a:rPr lang="es-ES" sz="2000" i="1" dirty="0">
                            <a:solidFill>
                              <a:schemeClr val="tx1"/>
                            </a:solidFill>
                            <a:latin typeface="Cambria Math" panose="02040503050406030204" pitchFamily="18" charset="0"/>
                          </a:rPr>
                        </m:ctrlPr>
                      </m:sSupPr>
                      <m:e>
                        <m:r>
                          <m:rPr>
                            <m:sty m:val="p"/>
                          </m:rPr>
                          <a:rPr lang="es-ES" sz="2000" dirty="0">
                            <a:solidFill>
                              <a:schemeClr val="tx1"/>
                            </a:solidFill>
                            <a:latin typeface="Cambria Math" panose="02040503050406030204" pitchFamily="18" charset="0"/>
                          </a:rPr>
                          <m:t>wk</m:t>
                        </m:r>
                      </m:e>
                      <m:sup>
                        <m:r>
                          <a:rPr lang="es-ES" sz="2000" i="1" dirty="0">
                            <a:solidFill>
                              <a:schemeClr val="tx1"/>
                            </a:solidFill>
                            <a:latin typeface="Cambria Math" panose="02040503050406030204" pitchFamily="18" charset="0"/>
                          </a:rPr>
                          <m:t>−1</m:t>
                        </m:r>
                      </m:sup>
                    </m:sSup>
                  </m:oMath>
                </a14:m>
                <a:endParaRPr lang="es-ES" sz="2000" dirty="0">
                  <a:solidFill>
                    <a:schemeClr val="tx1"/>
                  </a:solidFill>
                </a:endParaRPr>
              </a:p>
              <a:p>
                <a:endParaRPr lang="es-ES" sz="2000" dirty="0">
                  <a:solidFill>
                    <a:schemeClr val="tx1"/>
                  </a:solidFill>
                </a:endParaRPr>
              </a:p>
              <a:p>
                <a:r>
                  <a:rPr lang="es-ES" sz="2000" dirty="0">
                    <a:solidFill>
                      <a:schemeClr val="tx1"/>
                    </a:solidFill>
                  </a:rPr>
                  <a:t>Global </a:t>
                </a:r>
                <a:r>
                  <a:rPr lang="es-ES" sz="2000" dirty="0" err="1">
                    <a:solidFill>
                      <a:schemeClr val="tx1"/>
                    </a:solidFill>
                  </a:rPr>
                  <a:t>rate</a:t>
                </a:r>
                <a:r>
                  <a:rPr lang="es-ES" sz="2000" dirty="0">
                    <a:solidFill>
                      <a:schemeClr val="tx1"/>
                    </a:solidFill>
                  </a:rPr>
                  <a:t> </a:t>
                </a:r>
                <a:r>
                  <a:rPr lang="es-ES" sz="2000" b="1" dirty="0" err="1">
                    <a:solidFill>
                      <a:schemeClr val="tx1"/>
                    </a:solidFill>
                  </a:rPr>
                  <a:t>overestimates</a:t>
                </a:r>
                <a:r>
                  <a:rPr lang="es-ES" sz="2000" dirty="0">
                    <a:solidFill>
                      <a:schemeClr val="tx1"/>
                    </a:solidFill>
                  </a:rPr>
                  <a:t> </a:t>
                </a:r>
                <a:r>
                  <a:rPr lang="es-ES" sz="2000" dirty="0" err="1">
                    <a:solidFill>
                      <a:schemeClr val="tx1"/>
                    </a:solidFill>
                  </a:rPr>
                  <a:t>variant-level</a:t>
                </a:r>
                <a:r>
                  <a:rPr lang="es-ES" sz="2000" dirty="0">
                    <a:solidFill>
                      <a:schemeClr val="tx1"/>
                    </a:solidFill>
                  </a:rPr>
                  <a:t> </a:t>
                </a:r>
                <a:r>
                  <a:rPr lang="es-ES" sz="2000" dirty="0" err="1">
                    <a:solidFill>
                      <a:schemeClr val="tx1"/>
                    </a:solidFill>
                  </a:rPr>
                  <a:t>dynamics</a:t>
                </a:r>
                <a:r>
                  <a:rPr lang="es-ES" sz="2000" dirty="0">
                    <a:solidFill>
                      <a:schemeClr val="tx1"/>
                    </a:solidFill>
                  </a:rPr>
                  <a:t>.</a:t>
                </a:r>
              </a:p>
            </p:txBody>
          </p:sp>
        </mc:Choice>
        <mc:Fallback xmlns="">
          <p:sp>
            <p:nvSpPr>
              <p:cNvPr id="6" name="Rectángulo: esquinas redondeadas 4">
                <a:extLst>
                  <a:ext uri="{FF2B5EF4-FFF2-40B4-BE49-F238E27FC236}">
                    <a16:creationId xmlns:a16="http://schemas.microsoft.com/office/drawing/2014/main" id="{8F1F7843-54B1-E553-7459-88645246BB09}"/>
                  </a:ext>
                </a:extLst>
              </p:cNvPr>
              <p:cNvSpPr>
                <a:spLocks noRot="1" noChangeAspect="1" noMove="1" noResize="1" noEditPoints="1" noAdjustHandles="1" noChangeArrowheads="1" noChangeShapeType="1" noTextEdit="1"/>
              </p:cNvSpPr>
              <p:nvPr/>
            </p:nvSpPr>
            <p:spPr>
              <a:xfrm>
                <a:off x="8124252" y="1930575"/>
                <a:ext cx="3760086" cy="2478893"/>
              </a:xfrm>
              <a:prstGeom prst="roundRect">
                <a:avLst>
                  <a:gd name="adj" fmla="val 5164"/>
                </a:avLst>
              </a:prstGeom>
              <a:blipFill>
                <a:blip r:embed="rId4"/>
                <a:stretch>
                  <a:fillRect l="-671" b="-32143"/>
                </a:stretch>
              </a:blipFill>
              <a:ln>
                <a:noFill/>
              </a:ln>
            </p:spPr>
            <p:txBody>
              <a:bodyPr/>
              <a:lstStyle/>
              <a:p>
                <a:r>
                  <a:rPr lang="es-ES">
                    <a:noFill/>
                  </a:rPr>
                  <a:t> </a:t>
                </a:r>
              </a:p>
            </p:txBody>
          </p:sp>
        </mc:Fallback>
      </mc:AlternateContent>
      <p:sp>
        <p:nvSpPr>
          <p:cNvPr id="12" name="Rectángulo: esquinas redondeadas 4">
            <a:extLst>
              <a:ext uri="{FF2B5EF4-FFF2-40B4-BE49-F238E27FC236}">
                <a16:creationId xmlns:a16="http://schemas.microsoft.com/office/drawing/2014/main" id="{AB43DB77-E5B1-43FB-A3DC-C07AF78A8D3C}"/>
              </a:ext>
            </a:extLst>
          </p:cNvPr>
          <p:cNvSpPr/>
          <p:nvPr/>
        </p:nvSpPr>
        <p:spPr>
          <a:xfrm>
            <a:off x="2963071" y="1095777"/>
            <a:ext cx="6265857" cy="380147"/>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Per-</a:t>
            </a:r>
            <a:r>
              <a:rPr lang="es-ES" sz="2000" dirty="0" err="1">
                <a:solidFill>
                  <a:schemeClr val="tx1"/>
                </a:solidFill>
              </a:rPr>
              <a:t>variant</a:t>
            </a:r>
            <a:r>
              <a:rPr lang="es-ES" sz="2000" dirty="0">
                <a:solidFill>
                  <a:schemeClr val="tx1"/>
                </a:solidFill>
              </a:rPr>
              <a:t> </a:t>
            </a:r>
            <a:r>
              <a:rPr lang="es-ES" sz="2000" dirty="0" err="1">
                <a:solidFill>
                  <a:schemeClr val="tx1"/>
                </a:solidFill>
              </a:rPr>
              <a:t>analysis</a:t>
            </a:r>
            <a:r>
              <a:rPr lang="es-ES" sz="2000" dirty="0">
                <a:solidFill>
                  <a:schemeClr val="tx1"/>
                </a:solidFill>
              </a:rPr>
              <a:t>: Primal, Alpha, Delta &amp; </a:t>
            </a:r>
            <a:r>
              <a:rPr lang="es-ES" sz="2000" dirty="0" err="1">
                <a:solidFill>
                  <a:schemeClr val="tx1"/>
                </a:solidFill>
              </a:rPr>
              <a:t>Omicron</a:t>
            </a:r>
            <a:endParaRPr lang="es-ES" sz="2000" dirty="0">
              <a:solidFill>
                <a:schemeClr val="tx1"/>
              </a:solidFill>
            </a:endParaRPr>
          </a:p>
        </p:txBody>
      </p:sp>
      <p:sp>
        <p:nvSpPr>
          <p:cNvPr id="13" name="Rectángulo: esquinas redondeadas 1">
            <a:extLst>
              <a:ext uri="{FF2B5EF4-FFF2-40B4-BE49-F238E27FC236}">
                <a16:creationId xmlns:a16="http://schemas.microsoft.com/office/drawing/2014/main" id="{56ACA45A-80B2-04EB-B795-7B3CB1E370A2}"/>
              </a:ext>
            </a:extLst>
          </p:cNvPr>
          <p:cNvSpPr/>
          <p:nvPr/>
        </p:nvSpPr>
        <p:spPr>
          <a:xfrm>
            <a:off x="1774209" y="5656531"/>
            <a:ext cx="7970292" cy="716977"/>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4" name="Rectángulo: esquinas redondeadas 4">
            <a:extLst>
              <a:ext uri="{FF2B5EF4-FFF2-40B4-BE49-F238E27FC236}">
                <a16:creationId xmlns:a16="http://schemas.microsoft.com/office/drawing/2014/main" id="{0742B073-D6D6-037C-0FDF-DC9EDEEED2B2}"/>
              </a:ext>
            </a:extLst>
          </p:cNvPr>
          <p:cNvSpPr/>
          <p:nvPr/>
        </p:nvSpPr>
        <p:spPr>
          <a:xfrm>
            <a:off x="197654" y="5499904"/>
            <a:ext cx="11102692" cy="102439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tx1"/>
                </a:solidFill>
              </a:rPr>
              <a:t>Nonlinear</a:t>
            </a:r>
            <a:r>
              <a:rPr lang="es-ES" sz="2000" dirty="0">
                <a:solidFill>
                  <a:schemeClr val="tx1"/>
                </a:solidFill>
              </a:rPr>
              <a:t> </a:t>
            </a:r>
            <a:r>
              <a:rPr lang="es-ES" sz="2000" dirty="0" err="1">
                <a:solidFill>
                  <a:schemeClr val="tx1"/>
                </a:solidFill>
              </a:rPr>
              <a:t>patterns</a:t>
            </a:r>
            <a:r>
              <a:rPr lang="es-ES" sz="2000" dirty="0">
                <a:solidFill>
                  <a:schemeClr val="tx1"/>
                </a:solidFill>
              </a:rPr>
              <a:t> in </a:t>
            </a:r>
            <a:r>
              <a:rPr lang="es-ES" sz="2000" dirty="0" err="1">
                <a:solidFill>
                  <a:schemeClr val="tx1"/>
                </a:solidFill>
              </a:rPr>
              <a:t>the</a:t>
            </a:r>
            <a:r>
              <a:rPr lang="es-ES" sz="2000" dirty="0">
                <a:solidFill>
                  <a:schemeClr val="tx1"/>
                </a:solidFill>
              </a:rPr>
              <a:t> </a:t>
            </a:r>
            <a:r>
              <a:rPr lang="es-ES" sz="2000" dirty="0" err="1">
                <a:solidFill>
                  <a:schemeClr val="tx1"/>
                </a:solidFill>
              </a:rPr>
              <a:t>variance</a:t>
            </a:r>
            <a:r>
              <a:rPr lang="es-ES" sz="2000" dirty="0">
                <a:solidFill>
                  <a:schemeClr val="tx1"/>
                </a:solidFill>
              </a:rPr>
              <a:t> </a:t>
            </a:r>
            <a:r>
              <a:rPr lang="es-ES" sz="2000" b="1" dirty="0" err="1">
                <a:solidFill>
                  <a:schemeClr val="tx1"/>
                </a:solidFill>
              </a:rPr>
              <a:t>challenge</a:t>
            </a:r>
            <a:r>
              <a:rPr lang="es-ES" sz="2000" dirty="0">
                <a:solidFill>
                  <a:schemeClr val="tx1"/>
                </a:solidFill>
              </a:rPr>
              <a:t> </a:t>
            </a:r>
            <a:r>
              <a:rPr lang="es-ES" sz="2000" dirty="0" err="1">
                <a:solidFill>
                  <a:schemeClr val="tx1"/>
                </a:solidFill>
              </a:rPr>
              <a:t>the</a:t>
            </a:r>
            <a:r>
              <a:rPr lang="es-ES" sz="2000" dirty="0">
                <a:solidFill>
                  <a:schemeClr val="tx1"/>
                </a:solidFill>
              </a:rPr>
              <a:t> molecular </a:t>
            </a:r>
            <a:r>
              <a:rPr lang="es-ES" sz="2000" dirty="0" err="1">
                <a:solidFill>
                  <a:schemeClr val="tx1"/>
                </a:solidFill>
              </a:rPr>
              <a:t>clock</a:t>
            </a:r>
            <a:endParaRPr lang="es-ES" sz="2000" dirty="0">
              <a:solidFill>
                <a:schemeClr val="tx1"/>
              </a:solidFill>
            </a:endParaRPr>
          </a:p>
        </p:txBody>
      </p:sp>
      <p:pic>
        <p:nvPicPr>
          <p:cNvPr id="15" name="Imagen 14">
            <a:extLst>
              <a:ext uri="{FF2B5EF4-FFF2-40B4-BE49-F238E27FC236}">
                <a16:creationId xmlns:a16="http://schemas.microsoft.com/office/drawing/2014/main" id="{6FC5B4E9-1539-75BA-CCAD-F647B1C668C2}"/>
              </a:ext>
            </a:extLst>
          </p:cNvPr>
          <p:cNvPicPr>
            <a:picLocks noChangeAspect="1"/>
          </p:cNvPicPr>
          <p:nvPr/>
        </p:nvPicPr>
        <p:blipFill>
          <a:blip r:embed="rId5"/>
          <a:stretch>
            <a:fillRect/>
          </a:stretch>
        </p:blipFill>
        <p:spPr>
          <a:xfrm>
            <a:off x="181549" y="1774934"/>
            <a:ext cx="7772400" cy="3711819"/>
          </a:xfrm>
          <a:prstGeom prst="rect">
            <a:avLst/>
          </a:prstGeom>
        </p:spPr>
      </p:pic>
    </p:spTree>
    <p:extLst>
      <p:ext uri="{BB962C8B-B14F-4D97-AF65-F5344CB8AC3E}">
        <p14:creationId xmlns:p14="http://schemas.microsoft.com/office/powerpoint/2010/main" val="19085280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51AD353-9CDC-E9FE-B869-9D00A3178374}"/>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4C47A835-E975-1A3B-7438-B300353CB5FC}"/>
              </a:ext>
            </a:extLst>
          </p:cNvPr>
          <p:cNvSpPr txBox="1"/>
          <p:nvPr/>
        </p:nvSpPr>
        <p:spPr>
          <a:xfrm>
            <a:off x="88774" y="219842"/>
            <a:ext cx="12103225" cy="707886"/>
          </a:xfrm>
          <a:prstGeom prst="rect">
            <a:avLst/>
          </a:prstGeom>
          <a:noFill/>
        </p:spPr>
        <p:txBody>
          <a:bodyPr wrap="square" rtlCol="0">
            <a:spAutoFit/>
          </a:bodyPr>
          <a:lstStyle/>
          <a:p>
            <a:r>
              <a:rPr lang="es-ES" sz="4000" b="1" dirty="0" err="1"/>
              <a:t>Anomalous</a:t>
            </a:r>
            <a:r>
              <a:rPr lang="es-ES" sz="4000" b="1" dirty="0"/>
              <a:t> </a:t>
            </a:r>
            <a:r>
              <a:rPr lang="es-ES" sz="4000" b="1" dirty="0" err="1"/>
              <a:t>Diffusion</a:t>
            </a:r>
            <a:r>
              <a:rPr lang="es-ES" sz="4000" b="1" dirty="0"/>
              <a:t> in </a:t>
            </a:r>
            <a:r>
              <a:rPr lang="es-ES" sz="4000" b="1" i="1" dirty="0" err="1"/>
              <a:t>Evolutionary</a:t>
            </a:r>
            <a:r>
              <a:rPr lang="es-ES" sz="4000" b="1" i="1" dirty="0"/>
              <a:t> </a:t>
            </a:r>
            <a:r>
              <a:rPr lang="es-ES" sz="4000" b="1" i="1" dirty="0" err="1"/>
              <a:t>Motion</a:t>
            </a:r>
            <a:endParaRPr lang="es-ES" sz="4000" b="1" i="1" dirty="0"/>
          </a:p>
        </p:txBody>
      </p:sp>
      <p:sp>
        <p:nvSpPr>
          <p:cNvPr id="3" name="CuadroTexto 2">
            <a:extLst>
              <a:ext uri="{FF2B5EF4-FFF2-40B4-BE49-F238E27FC236}">
                <a16:creationId xmlns:a16="http://schemas.microsoft.com/office/drawing/2014/main" id="{36905DAD-6647-EF31-6D76-0D269EB33EBE}"/>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850C3E32-D706-A3C2-1721-C5940A6A2285}"/>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EDA335A0-EE73-C820-80DB-D5E8259269D0}"/>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2" name="Rectángulo: esquinas redondeadas 4">
            <a:extLst>
              <a:ext uri="{FF2B5EF4-FFF2-40B4-BE49-F238E27FC236}">
                <a16:creationId xmlns:a16="http://schemas.microsoft.com/office/drawing/2014/main" id="{DEB45A87-6105-E56B-DCE5-8145617705B1}"/>
              </a:ext>
            </a:extLst>
          </p:cNvPr>
          <p:cNvSpPr/>
          <p:nvPr/>
        </p:nvSpPr>
        <p:spPr>
          <a:xfrm>
            <a:off x="2963071" y="1095777"/>
            <a:ext cx="6265857" cy="380147"/>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sz="2000" dirty="0">
              <a:solidFill>
                <a:schemeClr val="tx1"/>
              </a:solidFill>
            </a:endParaRPr>
          </a:p>
        </p:txBody>
      </p:sp>
      <mc:AlternateContent xmlns:mc="http://schemas.openxmlformats.org/markup-compatibility/2006" xmlns:a14="http://schemas.microsoft.com/office/drawing/2010/main">
        <mc:Choice Requires="a14">
          <p:sp>
            <p:nvSpPr>
              <p:cNvPr id="11" name="Rectángulo: esquinas redondeadas 4">
                <a:extLst>
                  <a:ext uri="{FF2B5EF4-FFF2-40B4-BE49-F238E27FC236}">
                    <a16:creationId xmlns:a16="http://schemas.microsoft.com/office/drawing/2014/main" id="{78EA3686-955E-79B0-D187-1AF3DDED7BED}"/>
                  </a:ext>
                </a:extLst>
              </p:cNvPr>
              <p:cNvSpPr/>
              <p:nvPr/>
            </p:nvSpPr>
            <p:spPr>
              <a:xfrm>
                <a:off x="4067749" y="1133436"/>
                <a:ext cx="7122441" cy="5046532"/>
              </a:xfrm>
              <a:prstGeom prst="roundRect">
                <a:avLst>
                  <a:gd name="adj" fmla="val 5164"/>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ES" sz="2000" dirty="0">
                    <a:solidFill>
                      <a:schemeClr val="tx1"/>
                    </a:solidFill>
                  </a:rPr>
                  <a:t>The </a:t>
                </a:r>
                <a:r>
                  <a:rPr lang="es-ES" sz="2000" dirty="0" err="1">
                    <a:solidFill>
                      <a:schemeClr val="tx1"/>
                    </a:solidFill>
                  </a:rPr>
                  <a:t>noise</a:t>
                </a:r>
                <a:r>
                  <a:rPr lang="es-ES" sz="2000" dirty="0">
                    <a:solidFill>
                      <a:schemeClr val="tx1"/>
                    </a:solidFill>
                  </a:rPr>
                  <a:t> </a:t>
                </a:r>
                <a:r>
                  <a:rPr lang="es-ES" sz="2000" dirty="0" err="1">
                    <a:solidFill>
                      <a:schemeClr val="tx1"/>
                    </a:solidFill>
                  </a:rPr>
                  <a:t>source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𝜉</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a14:m>
                <a:r>
                  <a:rPr lang="es-ES" sz="2000" dirty="0">
                    <a:solidFill>
                      <a:schemeClr val="tx1"/>
                    </a:solidFill>
                  </a:rPr>
                  <a:t> </a:t>
                </a:r>
                <a:r>
                  <a:rPr lang="es-ES" sz="2000" dirty="0" err="1">
                    <a:solidFill>
                      <a:schemeClr val="tx1"/>
                    </a:solidFill>
                  </a:rPr>
                  <a:t>is</a:t>
                </a:r>
                <a:r>
                  <a:rPr lang="es-ES" sz="2000" dirty="0">
                    <a:solidFill>
                      <a:schemeClr val="tx1"/>
                    </a:solidFill>
                  </a:rPr>
                  <a:t> not a </a:t>
                </a:r>
                <a:r>
                  <a:rPr lang="es-ES" sz="2000" b="1" dirty="0" err="1">
                    <a:solidFill>
                      <a:schemeClr val="tx1"/>
                    </a:solidFill>
                  </a:rPr>
                  <a:t>white</a:t>
                </a:r>
                <a:r>
                  <a:rPr lang="es-ES" sz="2000" b="1" dirty="0">
                    <a:solidFill>
                      <a:schemeClr val="tx1"/>
                    </a:solidFill>
                  </a:rPr>
                  <a:t> </a:t>
                </a:r>
                <a:r>
                  <a:rPr lang="es-ES" sz="2000" b="1" dirty="0" err="1">
                    <a:solidFill>
                      <a:schemeClr val="tx1"/>
                    </a:solidFill>
                  </a:rPr>
                  <a:t>noise</a:t>
                </a:r>
                <a:r>
                  <a:rPr lang="es-ES" sz="2000" b="1" dirty="0">
                    <a:solidFill>
                      <a:schemeClr val="tx1"/>
                    </a:solidFill>
                  </a:rPr>
                  <a:t> </a:t>
                </a:r>
                <a:r>
                  <a:rPr lang="es-ES" sz="2000" dirty="0">
                    <a:solidFill>
                      <a:schemeClr val="tx1"/>
                    </a:solidFill>
                  </a:rPr>
                  <a:t>(</a:t>
                </a:r>
                <a:r>
                  <a:rPr lang="es-ES" sz="2000" dirty="0" err="1">
                    <a:solidFill>
                      <a:schemeClr val="tx1"/>
                    </a:solidFill>
                  </a:rPr>
                  <a:t>classical</a:t>
                </a:r>
                <a:r>
                  <a:rPr lang="es-ES" sz="2000" dirty="0">
                    <a:solidFill>
                      <a:schemeClr val="tx1"/>
                    </a:solidFill>
                  </a:rPr>
                  <a:t> </a:t>
                </a:r>
                <a:r>
                  <a:rPr lang="es-ES" sz="2000" dirty="0" err="1">
                    <a:solidFill>
                      <a:schemeClr val="tx1"/>
                    </a:solidFill>
                  </a:rPr>
                  <a:t>Brownian</a:t>
                </a:r>
                <a:r>
                  <a:rPr lang="es-ES" sz="2000" dirty="0">
                    <a:solidFill>
                      <a:schemeClr val="tx1"/>
                    </a:solidFill>
                  </a:rPr>
                  <a:t> </a:t>
                </a:r>
                <a:r>
                  <a:rPr lang="es-ES" sz="2000" dirty="0" err="1">
                    <a:solidFill>
                      <a:schemeClr val="tx1"/>
                    </a:solidFill>
                  </a:rPr>
                  <a:t>Motion</a:t>
                </a:r>
                <a:r>
                  <a:rPr lang="es-ES" sz="2000" dirty="0">
                    <a:solidFill>
                      <a:schemeClr val="tx1"/>
                    </a:solidFill>
                  </a:rPr>
                  <a:t>), and </a:t>
                </a:r>
                <a:r>
                  <a:rPr lang="es-ES" sz="2000" dirty="0" err="1">
                    <a:solidFill>
                      <a:schemeClr val="tx1"/>
                    </a:solidFill>
                  </a:rPr>
                  <a:t>rather</a:t>
                </a:r>
                <a:r>
                  <a:rPr lang="es-ES" sz="2000" dirty="0">
                    <a:solidFill>
                      <a:schemeClr val="tx1"/>
                    </a:solidFill>
                  </a:rPr>
                  <a:t> </a:t>
                </a:r>
                <a:r>
                  <a:rPr lang="es-ES" sz="2000" dirty="0" err="1">
                    <a:solidFill>
                      <a:schemeClr val="tx1"/>
                    </a:solidFill>
                  </a:rPr>
                  <a:t>obeys</a:t>
                </a:r>
                <a:endParaRPr lang="es-ES" sz="2000" b="1" dirty="0">
                  <a:solidFill>
                    <a:schemeClr val="tx1"/>
                  </a:solidFill>
                </a:endParaRPr>
              </a:p>
              <a:p>
                <a:pPr algn="just"/>
                <a:endParaRPr lang="es-ES" sz="2000" dirty="0">
                  <a:solidFill>
                    <a:schemeClr val="tx1"/>
                  </a:solidFill>
                </a:endParaRPr>
              </a:p>
              <a:p>
                <a:pPr algn="ctr"/>
                <a14:m>
                  <m:oMathPara xmlns:m="http://schemas.openxmlformats.org/officeDocument/2006/math">
                    <m:oMathParaPr>
                      <m:jc m:val="centerGroup"/>
                    </m:oMathParaPr>
                    <m:oMath xmlns:m="http://schemas.openxmlformats.org/officeDocument/2006/math">
                      <m:r>
                        <a:rPr lang="es-ES" sz="2000" b="0" i="1" smtClean="0">
                          <a:solidFill>
                            <a:schemeClr val="tx1"/>
                          </a:solidFill>
                          <a:latin typeface="Cambria Math" panose="02040503050406030204" pitchFamily="18" charset="0"/>
                          <a:ea typeface="Cambria Math" panose="02040503050406030204" pitchFamily="18" charset="0"/>
                        </a:rPr>
                        <m:t>𝔼</m:t>
                      </m:r>
                      <m:d>
                        <m:dPr>
                          <m:begChr m:val="["/>
                          <m:endChr m:val="]"/>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𝜉</m:t>
                          </m:r>
                          <m:d>
                            <m:dPr>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𝑡</m:t>
                              </m:r>
                            </m:e>
                          </m:d>
                        </m:e>
                      </m:d>
                      <m:r>
                        <a:rPr lang="es-ES" sz="2000" b="0" i="1" smtClean="0">
                          <a:solidFill>
                            <a:schemeClr val="tx1"/>
                          </a:solidFill>
                          <a:latin typeface="Cambria Math" panose="02040503050406030204" pitchFamily="18" charset="0"/>
                        </a:rPr>
                        <m:t>=0</m:t>
                      </m:r>
                      <m:r>
                        <a:rPr lang="es-ES" sz="2000" b="0" i="0" smtClean="0">
                          <a:solidFill>
                            <a:schemeClr val="tx1"/>
                          </a:solidFill>
                          <a:latin typeface="Cambria Math" panose="02040503050406030204" pitchFamily="18" charset="0"/>
                        </a:rPr>
                        <m:t>, </m:t>
                      </m:r>
                      <m:r>
                        <a:rPr lang="es-ES" sz="2000" b="0" i="1" smtClean="0">
                          <a:solidFill>
                            <a:schemeClr val="tx1"/>
                          </a:solidFill>
                          <a:latin typeface="Cambria Math" panose="02040503050406030204" pitchFamily="18" charset="0"/>
                        </a:rPr>
                        <m:t> </m:t>
                      </m:r>
                      <m:r>
                        <m:rPr>
                          <m:sty m:val="p"/>
                        </m:rPr>
                        <a:rPr lang="es-ES" sz="2000">
                          <a:solidFill>
                            <a:schemeClr val="tx1"/>
                          </a:solidFill>
                          <a:latin typeface="Cambria Math" panose="02040503050406030204" pitchFamily="18" charset="0"/>
                        </a:rPr>
                        <m:t>Cov</m:t>
                      </m:r>
                      <m:d>
                        <m:dPr>
                          <m:begChr m:val="["/>
                          <m:endChr m:val="]"/>
                          <m:ctrlPr>
                            <a:rPr lang="es-ES" sz="2000" b="0" i="1" smtClean="0">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𝜉</m:t>
                          </m:r>
                          <m:d>
                            <m:dPr>
                              <m:ctrlPr>
                                <a:rPr lang="es-ES" sz="2000" i="1">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𝑡</m:t>
                              </m:r>
                            </m:e>
                          </m:d>
                          <m:r>
                            <a:rPr lang="es-ES" sz="2000" b="0" i="1" smtClean="0">
                              <a:solidFill>
                                <a:schemeClr val="tx1"/>
                              </a:solidFill>
                              <a:latin typeface="Cambria Math" panose="02040503050406030204" pitchFamily="18" charset="0"/>
                            </a:rPr>
                            <m:t>,</m:t>
                          </m:r>
                          <m:r>
                            <a:rPr lang="es-ES" sz="2000" i="1">
                              <a:solidFill>
                                <a:schemeClr val="tx1"/>
                              </a:solidFill>
                              <a:latin typeface="Cambria Math" panose="02040503050406030204" pitchFamily="18" charset="0"/>
                            </a:rPr>
                            <m:t>𝜉</m:t>
                          </m:r>
                          <m:d>
                            <m:dPr>
                              <m:ctrlPr>
                                <a:rPr lang="es-ES" sz="2000" i="1">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𝑠</m:t>
                              </m:r>
                            </m:e>
                          </m:d>
                        </m:e>
                      </m:d>
                      <m:r>
                        <a:rPr lang="es-ES" sz="2000" b="0" i="1" smtClean="0">
                          <a:solidFill>
                            <a:schemeClr val="tx1"/>
                          </a:solidFill>
                          <a:latin typeface="Cambria Math" panose="02040503050406030204" pitchFamily="18" charset="0"/>
                        </a:rPr>
                        <m:t>=</m:t>
                      </m:r>
                      <m:f>
                        <m:fPr>
                          <m:ctrlPr>
                            <a:rPr lang="es-E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𝛼</m:t>
                      </m:r>
                      <m:d>
                        <m:dPr>
                          <m:ctrlPr>
                            <a:rPr lang="es-E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−1</m:t>
                          </m:r>
                        </m:e>
                      </m:d>
                      <m:sSup>
                        <m:sSupPr>
                          <m:ctrlPr>
                            <a:rPr lang="es-ES" i="1">
                              <a:solidFill>
                                <a:schemeClr val="tx1"/>
                              </a:solidFill>
                              <a:latin typeface="Cambria Math" panose="02040503050406030204" pitchFamily="18" charset="0"/>
                            </a:rPr>
                          </m:ctrlPr>
                        </m:sSupPr>
                        <m:e>
                          <m:d>
                            <m:dPr>
                              <m:begChr m:val="|"/>
                              <m:endChr m:val="|"/>
                              <m:ctrlPr>
                                <a:rPr lang="es-E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𝑠</m:t>
                              </m:r>
                            </m:e>
                          </m:d>
                        </m:e>
                        <m:sup>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−2</m:t>
                          </m:r>
                        </m:sup>
                      </m:sSup>
                    </m:oMath>
                  </m:oMathPara>
                </a14:m>
                <a:endParaRPr lang="es-ES" sz="2000" dirty="0">
                  <a:solidFill>
                    <a:schemeClr val="tx1"/>
                  </a:solidFill>
                </a:endParaRPr>
              </a:p>
              <a:p>
                <a:pPr algn="ctr"/>
                <a:endParaRPr lang="es-ES" sz="2000" dirty="0">
                  <a:solidFill>
                    <a:schemeClr val="tx1"/>
                  </a:solidFill>
                </a:endParaRPr>
              </a:p>
              <a:p>
                <a:pPr algn="just"/>
                <a:r>
                  <a:rPr lang="es-ES" sz="2000" dirty="0" err="1">
                    <a:solidFill>
                      <a:schemeClr val="tx1"/>
                    </a:solidFill>
                  </a:rPr>
                  <a:t>where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𝛼</m:t>
                    </m:r>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diffusion</a:t>
                </a:r>
                <a:r>
                  <a:rPr lang="es-ES" sz="2000" dirty="0">
                    <a:solidFill>
                      <a:schemeClr val="tx1"/>
                    </a:solidFill>
                  </a:rPr>
                  <a:t> </a:t>
                </a:r>
                <a:r>
                  <a:rPr lang="es-ES" sz="2000" dirty="0" err="1">
                    <a:solidFill>
                      <a:schemeClr val="tx1"/>
                    </a:solidFill>
                  </a:rPr>
                  <a:t>exponent</a:t>
                </a:r>
                <a:r>
                  <a:rPr lang="es-ES" sz="2000" dirty="0">
                    <a:solidFill>
                      <a:schemeClr val="tx1"/>
                    </a:solidFill>
                  </a:rPr>
                  <a:t>. </a:t>
                </a:r>
                <a:endParaRPr lang="es-ES" sz="2000" i="1" dirty="0">
                  <a:solidFill>
                    <a:schemeClr val="tx1"/>
                  </a:solidFill>
                </a:endParaRPr>
              </a:p>
              <a:p>
                <a:pPr algn="just"/>
                <a:endParaRPr lang="es-ES" sz="2000" i="1" dirty="0">
                  <a:solidFill>
                    <a:schemeClr val="tx1"/>
                  </a:solidFill>
                </a:endParaRPr>
              </a:p>
            </p:txBody>
          </p:sp>
        </mc:Choice>
        <mc:Fallback xmlns="">
          <p:sp>
            <p:nvSpPr>
              <p:cNvPr id="11" name="Rectángulo: esquinas redondeadas 4">
                <a:extLst>
                  <a:ext uri="{FF2B5EF4-FFF2-40B4-BE49-F238E27FC236}">
                    <a16:creationId xmlns:a16="http://schemas.microsoft.com/office/drawing/2014/main" id="{78EA3686-955E-79B0-D187-1AF3DDED7BED}"/>
                  </a:ext>
                </a:extLst>
              </p:cNvPr>
              <p:cNvSpPr>
                <a:spLocks noRot="1" noChangeAspect="1" noMove="1" noResize="1" noEditPoints="1" noAdjustHandles="1" noChangeArrowheads="1" noChangeShapeType="1" noTextEdit="1"/>
              </p:cNvSpPr>
              <p:nvPr/>
            </p:nvSpPr>
            <p:spPr>
              <a:xfrm>
                <a:off x="4067749" y="1133436"/>
                <a:ext cx="7122441" cy="5046532"/>
              </a:xfrm>
              <a:prstGeom prst="roundRect">
                <a:avLst>
                  <a:gd name="adj" fmla="val 5164"/>
                </a:avLst>
              </a:prstGeom>
              <a:blipFill>
                <a:blip r:embed="rId4"/>
                <a:stretch>
                  <a:fillRect/>
                </a:stretch>
              </a:blipFill>
              <a:ln>
                <a:solidFill>
                  <a:schemeClr val="bg1"/>
                </a:solidFill>
              </a:ln>
            </p:spPr>
            <p:txBody>
              <a:bodyPr/>
              <a:lstStyle/>
              <a:p>
                <a:r>
                  <a:rPr lang="es-ES">
                    <a:noFill/>
                  </a:rPr>
                  <a:t> </a:t>
                </a:r>
              </a:p>
            </p:txBody>
          </p:sp>
        </mc:Fallback>
      </mc:AlternateContent>
    </p:spTree>
    <p:extLst>
      <p:ext uri="{BB962C8B-B14F-4D97-AF65-F5344CB8AC3E}">
        <p14:creationId xmlns:p14="http://schemas.microsoft.com/office/powerpoint/2010/main" val="34182948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B08EDC2-517D-241C-98D8-B3DAEED40FF7}"/>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2FF6AF44-C01A-D979-23A7-4AC3A423BCEE}"/>
              </a:ext>
            </a:extLst>
          </p:cNvPr>
          <p:cNvSpPr txBox="1"/>
          <p:nvPr/>
        </p:nvSpPr>
        <p:spPr>
          <a:xfrm>
            <a:off x="88774" y="219842"/>
            <a:ext cx="12103225" cy="707886"/>
          </a:xfrm>
          <a:prstGeom prst="rect">
            <a:avLst/>
          </a:prstGeom>
          <a:noFill/>
        </p:spPr>
        <p:txBody>
          <a:bodyPr wrap="square" rtlCol="0">
            <a:spAutoFit/>
          </a:bodyPr>
          <a:lstStyle/>
          <a:p>
            <a:r>
              <a:rPr lang="es-ES" sz="4000" b="1" dirty="0" err="1"/>
              <a:t>Anomalous</a:t>
            </a:r>
            <a:r>
              <a:rPr lang="es-ES" sz="4000" b="1" dirty="0"/>
              <a:t> </a:t>
            </a:r>
            <a:r>
              <a:rPr lang="es-ES" sz="4000" b="1" dirty="0" err="1"/>
              <a:t>Diffusion</a:t>
            </a:r>
            <a:r>
              <a:rPr lang="es-ES" sz="4000" b="1" dirty="0"/>
              <a:t> in </a:t>
            </a:r>
            <a:r>
              <a:rPr lang="es-ES" sz="4000" b="1" i="1" dirty="0" err="1"/>
              <a:t>Evolutionary</a:t>
            </a:r>
            <a:r>
              <a:rPr lang="es-ES" sz="4000" b="1" i="1" dirty="0"/>
              <a:t> </a:t>
            </a:r>
            <a:r>
              <a:rPr lang="es-ES" sz="4000" b="1" i="1" dirty="0" err="1"/>
              <a:t>Motion</a:t>
            </a:r>
            <a:endParaRPr lang="es-ES" sz="4000" b="1" i="1" dirty="0"/>
          </a:p>
        </p:txBody>
      </p:sp>
      <p:sp>
        <p:nvSpPr>
          <p:cNvPr id="3" name="CuadroTexto 2">
            <a:extLst>
              <a:ext uri="{FF2B5EF4-FFF2-40B4-BE49-F238E27FC236}">
                <a16:creationId xmlns:a16="http://schemas.microsoft.com/office/drawing/2014/main" id="{D0347FD0-28E8-95E0-8D3F-A505FE86988D}"/>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C929C36E-6FA7-EF2D-7F9D-7F544C34196E}"/>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C10BB4CC-5E83-F66C-FC92-FCC0109C7BEE}"/>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2" name="Rectángulo: esquinas redondeadas 4">
            <a:extLst>
              <a:ext uri="{FF2B5EF4-FFF2-40B4-BE49-F238E27FC236}">
                <a16:creationId xmlns:a16="http://schemas.microsoft.com/office/drawing/2014/main" id="{2A6A0B41-7DFB-333D-C06D-E71645F26006}"/>
              </a:ext>
            </a:extLst>
          </p:cNvPr>
          <p:cNvSpPr/>
          <p:nvPr/>
        </p:nvSpPr>
        <p:spPr>
          <a:xfrm>
            <a:off x="2963071" y="1095777"/>
            <a:ext cx="6265857" cy="380147"/>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sz="2000" dirty="0">
              <a:solidFill>
                <a:schemeClr val="tx1"/>
              </a:solidFill>
            </a:endParaRPr>
          </a:p>
        </p:txBody>
      </p:sp>
      <mc:AlternateContent xmlns:mc="http://schemas.openxmlformats.org/markup-compatibility/2006" xmlns:a14="http://schemas.microsoft.com/office/drawing/2010/main">
        <mc:Choice Requires="a14">
          <p:sp>
            <p:nvSpPr>
              <p:cNvPr id="9" name="Rectángulo: esquinas redondeadas 12">
                <a:extLst>
                  <a:ext uri="{FF2B5EF4-FFF2-40B4-BE49-F238E27FC236}">
                    <a16:creationId xmlns:a16="http://schemas.microsoft.com/office/drawing/2014/main" id="{E6B50D9F-12D8-6A28-E086-4102F494424E}"/>
                  </a:ext>
                </a:extLst>
              </p:cNvPr>
              <p:cNvSpPr/>
              <p:nvPr/>
            </p:nvSpPr>
            <p:spPr>
              <a:xfrm>
                <a:off x="457136" y="5463601"/>
                <a:ext cx="3205563" cy="615736"/>
              </a:xfrm>
              <a:prstGeom prst="roundRect">
                <a:avLst>
                  <a:gd name="adj" fmla="val 13078"/>
                </a:avLst>
              </a:prstGeom>
              <a:solidFill>
                <a:srgbClr val="FF0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unc>
                        <m:funcPr>
                          <m:ctrlPr>
                            <a:rPr lang="es-ES" sz="2000" b="0" i="1" smtClean="0">
                              <a:solidFill>
                                <a:schemeClr val="tx1"/>
                              </a:solidFill>
                              <a:latin typeface="Cambria Math" panose="02040503050406030204" pitchFamily="18" charset="0"/>
                            </a:rPr>
                          </m:ctrlPr>
                        </m:funcPr>
                        <m:fName>
                          <m:r>
                            <m:rPr>
                              <m:sty m:val="p"/>
                            </m:rPr>
                            <a:rPr lang="es-ES" sz="2000" b="0" i="0" smtClean="0">
                              <a:solidFill>
                                <a:schemeClr val="tx1"/>
                              </a:solidFill>
                              <a:latin typeface="Cambria Math" panose="02040503050406030204" pitchFamily="18" charset="0"/>
                            </a:rPr>
                            <m:t>log</m:t>
                          </m:r>
                        </m:fName>
                        <m:e>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𝑚</m:t>
                              </m:r>
                              <m:d>
                                <m:dPr>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𝑡</m:t>
                                  </m:r>
                                </m:e>
                              </m:d>
                            </m:e>
                          </m:d>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𝐷</m:t>
                          </m:r>
                          <m:r>
                            <a:rPr lang="es-ES" sz="2000" b="0" i="1" smtClean="0">
                              <a:solidFill>
                                <a:schemeClr val="tx1"/>
                              </a:solidFill>
                              <a:latin typeface="Cambria Math" panose="02040503050406030204" pitchFamily="18" charset="0"/>
                            </a:rPr>
                            <m:t>)</m:t>
                          </m:r>
                        </m:e>
                      </m:func>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𝛼</m:t>
                      </m:r>
                      <m:func>
                        <m:funcPr>
                          <m:ctrlPr>
                            <a:rPr lang="es-ES" sz="2000" b="0" i="1" smtClean="0">
                              <a:solidFill>
                                <a:schemeClr val="tx1"/>
                              </a:solidFill>
                              <a:latin typeface="Cambria Math" panose="02040503050406030204" pitchFamily="18" charset="0"/>
                            </a:rPr>
                          </m:ctrlPr>
                        </m:funcPr>
                        <m:fName>
                          <m:r>
                            <m:rPr>
                              <m:sty m:val="p"/>
                            </m:rPr>
                            <a:rPr lang="es-ES" sz="2000" b="0" i="0" smtClean="0">
                              <a:solidFill>
                                <a:schemeClr val="tx1"/>
                              </a:solidFill>
                              <a:latin typeface="Cambria Math" panose="02040503050406030204" pitchFamily="18" charset="0"/>
                            </a:rPr>
                            <m:t>log</m:t>
                          </m:r>
                        </m:fName>
                        <m:e>
                          <m:r>
                            <a:rPr lang="es-ES" sz="2000" b="0" i="1" smtClean="0">
                              <a:solidFill>
                                <a:schemeClr val="tx1"/>
                              </a:solidFill>
                              <a:latin typeface="Cambria Math" panose="02040503050406030204" pitchFamily="18" charset="0"/>
                            </a:rPr>
                            <m:t>𝑡</m:t>
                          </m:r>
                        </m:e>
                      </m:func>
                    </m:oMath>
                  </m:oMathPara>
                </a14:m>
                <a:endParaRPr lang="es-ES" sz="2000" b="1" dirty="0">
                  <a:solidFill>
                    <a:schemeClr val="tx1"/>
                  </a:solidFill>
                </a:endParaRPr>
              </a:p>
            </p:txBody>
          </p:sp>
        </mc:Choice>
        <mc:Fallback xmlns="">
          <p:sp>
            <p:nvSpPr>
              <p:cNvPr id="9" name="Rectángulo: esquinas redondeadas 12">
                <a:extLst>
                  <a:ext uri="{FF2B5EF4-FFF2-40B4-BE49-F238E27FC236}">
                    <a16:creationId xmlns:a16="http://schemas.microsoft.com/office/drawing/2014/main" id="{E6B50D9F-12D8-6A28-E086-4102F494424E}"/>
                  </a:ext>
                </a:extLst>
              </p:cNvPr>
              <p:cNvSpPr>
                <a:spLocks noRot="1" noChangeAspect="1" noMove="1" noResize="1" noEditPoints="1" noAdjustHandles="1" noChangeArrowheads="1" noChangeShapeType="1" noTextEdit="1"/>
              </p:cNvSpPr>
              <p:nvPr/>
            </p:nvSpPr>
            <p:spPr>
              <a:xfrm>
                <a:off x="457136" y="5463601"/>
                <a:ext cx="3205563" cy="615736"/>
              </a:xfrm>
              <a:prstGeom prst="roundRect">
                <a:avLst>
                  <a:gd name="adj" fmla="val 13078"/>
                </a:avLst>
              </a:prstGeom>
              <a:blipFill>
                <a:blip r:embed="rId4"/>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Rectángulo: esquinas redondeadas 4">
                <a:extLst>
                  <a:ext uri="{FF2B5EF4-FFF2-40B4-BE49-F238E27FC236}">
                    <a16:creationId xmlns:a16="http://schemas.microsoft.com/office/drawing/2014/main" id="{D0CF1E0B-0DA7-2F43-18E8-74B29D98E5CC}"/>
                  </a:ext>
                </a:extLst>
              </p:cNvPr>
              <p:cNvSpPr/>
              <p:nvPr/>
            </p:nvSpPr>
            <p:spPr>
              <a:xfrm>
                <a:off x="4067749" y="1133436"/>
                <a:ext cx="7122441" cy="5046532"/>
              </a:xfrm>
              <a:prstGeom prst="roundRect">
                <a:avLst>
                  <a:gd name="adj" fmla="val 5164"/>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ES" sz="2000" dirty="0">
                    <a:solidFill>
                      <a:schemeClr val="tx1"/>
                    </a:solidFill>
                  </a:rPr>
                  <a:t>The </a:t>
                </a:r>
                <a:r>
                  <a:rPr lang="es-ES" sz="2000" dirty="0" err="1">
                    <a:solidFill>
                      <a:schemeClr val="tx1"/>
                    </a:solidFill>
                  </a:rPr>
                  <a:t>noise</a:t>
                </a:r>
                <a:r>
                  <a:rPr lang="es-ES" sz="2000" dirty="0">
                    <a:solidFill>
                      <a:schemeClr val="tx1"/>
                    </a:solidFill>
                  </a:rPr>
                  <a:t> </a:t>
                </a:r>
                <a:r>
                  <a:rPr lang="es-ES" sz="2000" dirty="0" err="1">
                    <a:solidFill>
                      <a:schemeClr val="tx1"/>
                    </a:solidFill>
                  </a:rPr>
                  <a:t>source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𝜉</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a14:m>
                <a:r>
                  <a:rPr lang="es-ES" sz="2000" dirty="0">
                    <a:solidFill>
                      <a:schemeClr val="tx1"/>
                    </a:solidFill>
                  </a:rPr>
                  <a:t> </a:t>
                </a:r>
                <a:r>
                  <a:rPr lang="es-ES" sz="2000" dirty="0" err="1">
                    <a:solidFill>
                      <a:schemeClr val="tx1"/>
                    </a:solidFill>
                  </a:rPr>
                  <a:t>is</a:t>
                </a:r>
                <a:r>
                  <a:rPr lang="es-ES" sz="2000" dirty="0">
                    <a:solidFill>
                      <a:schemeClr val="tx1"/>
                    </a:solidFill>
                  </a:rPr>
                  <a:t> not a </a:t>
                </a:r>
                <a:r>
                  <a:rPr lang="es-ES" sz="2000" b="1" dirty="0" err="1">
                    <a:solidFill>
                      <a:schemeClr val="tx1"/>
                    </a:solidFill>
                  </a:rPr>
                  <a:t>white</a:t>
                </a:r>
                <a:r>
                  <a:rPr lang="es-ES" sz="2000" b="1" dirty="0">
                    <a:solidFill>
                      <a:schemeClr val="tx1"/>
                    </a:solidFill>
                  </a:rPr>
                  <a:t> </a:t>
                </a:r>
                <a:r>
                  <a:rPr lang="es-ES" sz="2000" b="1" dirty="0" err="1">
                    <a:solidFill>
                      <a:schemeClr val="tx1"/>
                    </a:solidFill>
                  </a:rPr>
                  <a:t>noise</a:t>
                </a:r>
                <a:r>
                  <a:rPr lang="es-ES" sz="2000" b="1" dirty="0">
                    <a:solidFill>
                      <a:schemeClr val="tx1"/>
                    </a:solidFill>
                  </a:rPr>
                  <a:t> </a:t>
                </a:r>
                <a:r>
                  <a:rPr lang="es-ES" sz="2000" dirty="0">
                    <a:solidFill>
                      <a:schemeClr val="tx1"/>
                    </a:solidFill>
                  </a:rPr>
                  <a:t>(</a:t>
                </a:r>
                <a:r>
                  <a:rPr lang="es-ES" sz="2000" dirty="0" err="1">
                    <a:solidFill>
                      <a:schemeClr val="tx1"/>
                    </a:solidFill>
                  </a:rPr>
                  <a:t>classical</a:t>
                </a:r>
                <a:r>
                  <a:rPr lang="es-ES" sz="2000" dirty="0">
                    <a:solidFill>
                      <a:schemeClr val="tx1"/>
                    </a:solidFill>
                  </a:rPr>
                  <a:t> </a:t>
                </a:r>
                <a:r>
                  <a:rPr lang="es-ES" sz="2000" dirty="0" err="1">
                    <a:solidFill>
                      <a:schemeClr val="tx1"/>
                    </a:solidFill>
                  </a:rPr>
                  <a:t>Brownian</a:t>
                </a:r>
                <a:r>
                  <a:rPr lang="es-ES" sz="2000" dirty="0">
                    <a:solidFill>
                      <a:schemeClr val="tx1"/>
                    </a:solidFill>
                  </a:rPr>
                  <a:t> </a:t>
                </a:r>
                <a:r>
                  <a:rPr lang="es-ES" sz="2000" dirty="0" err="1">
                    <a:solidFill>
                      <a:schemeClr val="tx1"/>
                    </a:solidFill>
                  </a:rPr>
                  <a:t>Motion</a:t>
                </a:r>
                <a:r>
                  <a:rPr lang="es-ES" sz="2000" dirty="0">
                    <a:solidFill>
                      <a:schemeClr val="tx1"/>
                    </a:solidFill>
                  </a:rPr>
                  <a:t>), and </a:t>
                </a:r>
                <a:r>
                  <a:rPr lang="es-ES" sz="2000" dirty="0" err="1">
                    <a:solidFill>
                      <a:schemeClr val="tx1"/>
                    </a:solidFill>
                  </a:rPr>
                  <a:t>rather</a:t>
                </a:r>
                <a:r>
                  <a:rPr lang="es-ES" sz="2000" dirty="0">
                    <a:solidFill>
                      <a:schemeClr val="tx1"/>
                    </a:solidFill>
                  </a:rPr>
                  <a:t> </a:t>
                </a:r>
                <a:r>
                  <a:rPr lang="es-ES" sz="2000" dirty="0" err="1">
                    <a:solidFill>
                      <a:schemeClr val="tx1"/>
                    </a:solidFill>
                  </a:rPr>
                  <a:t>obeys</a:t>
                </a:r>
                <a:endParaRPr lang="es-ES" sz="2000" b="1" dirty="0">
                  <a:solidFill>
                    <a:schemeClr val="tx1"/>
                  </a:solidFill>
                </a:endParaRPr>
              </a:p>
              <a:p>
                <a:pPr algn="just"/>
                <a:endParaRPr lang="es-ES" sz="2000" dirty="0">
                  <a:solidFill>
                    <a:schemeClr val="tx1"/>
                  </a:solidFill>
                </a:endParaRPr>
              </a:p>
              <a:p>
                <a:pPr algn="ctr"/>
                <a14:m>
                  <m:oMathPara xmlns:m="http://schemas.openxmlformats.org/officeDocument/2006/math">
                    <m:oMathParaPr>
                      <m:jc m:val="centerGroup"/>
                    </m:oMathParaPr>
                    <m:oMath xmlns:m="http://schemas.openxmlformats.org/officeDocument/2006/math">
                      <m:r>
                        <a:rPr lang="es-ES" sz="2000" b="0" i="1" smtClean="0">
                          <a:solidFill>
                            <a:schemeClr val="tx1"/>
                          </a:solidFill>
                          <a:latin typeface="Cambria Math" panose="02040503050406030204" pitchFamily="18" charset="0"/>
                          <a:ea typeface="Cambria Math" panose="02040503050406030204" pitchFamily="18" charset="0"/>
                        </a:rPr>
                        <m:t>𝔼</m:t>
                      </m:r>
                      <m:d>
                        <m:dPr>
                          <m:begChr m:val="["/>
                          <m:endChr m:val="]"/>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𝜉</m:t>
                          </m:r>
                          <m:d>
                            <m:dPr>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𝑡</m:t>
                              </m:r>
                            </m:e>
                          </m:d>
                        </m:e>
                      </m:d>
                      <m:r>
                        <a:rPr lang="es-ES" sz="2000" b="0" i="1" smtClean="0">
                          <a:solidFill>
                            <a:schemeClr val="tx1"/>
                          </a:solidFill>
                          <a:latin typeface="Cambria Math" panose="02040503050406030204" pitchFamily="18" charset="0"/>
                        </a:rPr>
                        <m:t>=0</m:t>
                      </m:r>
                      <m:r>
                        <a:rPr lang="es-ES" sz="2000" b="0" i="0" smtClean="0">
                          <a:solidFill>
                            <a:schemeClr val="tx1"/>
                          </a:solidFill>
                          <a:latin typeface="Cambria Math" panose="02040503050406030204" pitchFamily="18" charset="0"/>
                        </a:rPr>
                        <m:t>, </m:t>
                      </m:r>
                      <m:r>
                        <a:rPr lang="es-ES" sz="2000" b="0" i="1" smtClean="0">
                          <a:solidFill>
                            <a:schemeClr val="tx1"/>
                          </a:solidFill>
                          <a:latin typeface="Cambria Math" panose="02040503050406030204" pitchFamily="18" charset="0"/>
                        </a:rPr>
                        <m:t> </m:t>
                      </m:r>
                      <m:r>
                        <m:rPr>
                          <m:sty m:val="p"/>
                        </m:rPr>
                        <a:rPr lang="es-ES" sz="2000">
                          <a:solidFill>
                            <a:schemeClr val="tx1"/>
                          </a:solidFill>
                          <a:latin typeface="Cambria Math" panose="02040503050406030204" pitchFamily="18" charset="0"/>
                        </a:rPr>
                        <m:t>Cov</m:t>
                      </m:r>
                      <m:d>
                        <m:dPr>
                          <m:begChr m:val="["/>
                          <m:endChr m:val="]"/>
                          <m:ctrlPr>
                            <a:rPr lang="es-ES" sz="2000" b="0" i="1" smtClean="0">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𝜉</m:t>
                          </m:r>
                          <m:d>
                            <m:dPr>
                              <m:ctrlPr>
                                <a:rPr lang="es-ES" sz="2000" i="1">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𝑡</m:t>
                              </m:r>
                            </m:e>
                          </m:d>
                          <m:r>
                            <a:rPr lang="es-ES" sz="2000" b="0" i="1" smtClean="0">
                              <a:solidFill>
                                <a:schemeClr val="tx1"/>
                              </a:solidFill>
                              <a:latin typeface="Cambria Math" panose="02040503050406030204" pitchFamily="18" charset="0"/>
                            </a:rPr>
                            <m:t>,</m:t>
                          </m:r>
                          <m:r>
                            <a:rPr lang="es-ES" sz="2000" i="1">
                              <a:solidFill>
                                <a:schemeClr val="tx1"/>
                              </a:solidFill>
                              <a:latin typeface="Cambria Math" panose="02040503050406030204" pitchFamily="18" charset="0"/>
                            </a:rPr>
                            <m:t>𝜉</m:t>
                          </m:r>
                          <m:d>
                            <m:dPr>
                              <m:ctrlPr>
                                <a:rPr lang="es-ES" sz="2000" i="1">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𝑠</m:t>
                              </m:r>
                            </m:e>
                          </m:d>
                        </m:e>
                      </m:d>
                      <m:r>
                        <a:rPr lang="es-ES" sz="2000" b="0" i="1" smtClean="0">
                          <a:solidFill>
                            <a:schemeClr val="tx1"/>
                          </a:solidFill>
                          <a:latin typeface="Cambria Math" panose="02040503050406030204" pitchFamily="18" charset="0"/>
                        </a:rPr>
                        <m:t>=</m:t>
                      </m:r>
                      <m:f>
                        <m:fPr>
                          <m:ctrlPr>
                            <a:rPr lang="es-E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𝛼</m:t>
                      </m:r>
                      <m:d>
                        <m:dPr>
                          <m:ctrlPr>
                            <a:rPr lang="es-E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−1</m:t>
                          </m:r>
                        </m:e>
                      </m:d>
                      <m:sSup>
                        <m:sSupPr>
                          <m:ctrlPr>
                            <a:rPr lang="es-ES" i="1">
                              <a:solidFill>
                                <a:schemeClr val="tx1"/>
                              </a:solidFill>
                              <a:latin typeface="Cambria Math" panose="02040503050406030204" pitchFamily="18" charset="0"/>
                            </a:rPr>
                          </m:ctrlPr>
                        </m:sSupPr>
                        <m:e>
                          <m:d>
                            <m:dPr>
                              <m:begChr m:val="|"/>
                              <m:endChr m:val="|"/>
                              <m:ctrlPr>
                                <a:rPr lang="es-E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𝑠</m:t>
                              </m:r>
                            </m:e>
                          </m:d>
                        </m:e>
                        <m:sup>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−2</m:t>
                          </m:r>
                        </m:sup>
                      </m:sSup>
                    </m:oMath>
                  </m:oMathPara>
                </a14:m>
                <a:endParaRPr lang="es-ES" sz="2000" dirty="0">
                  <a:solidFill>
                    <a:schemeClr val="tx1"/>
                  </a:solidFill>
                </a:endParaRPr>
              </a:p>
              <a:p>
                <a:pPr algn="ctr"/>
                <a:endParaRPr lang="es-ES" sz="2000" dirty="0">
                  <a:solidFill>
                    <a:schemeClr val="tx1"/>
                  </a:solidFill>
                </a:endParaRPr>
              </a:p>
              <a:p>
                <a:pPr algn="just"/>
                <a:r>
                  <a:rPr lang="es-ES" sz="2000" dirty="0" err="1">
                    <a:solidFill>
                      <a:schemeClr val="tx1"/>
                    </a:solidFill>
                  </a:rPr>
                  <a:t>where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𝛼</m:t>
                    </m:r>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diffusion</a:t>
                </a:r>
                <a:r>
                  <a:rPr lang="es-ES" sz="2000" dirty="0">
                    <a:solidFill>
                      <a:schemeClr val="tx1"/>
                    </a:solidFill>
                  </a:rPr>
                  <a:t> </a:t>
                </a:r>
                <a:r>
                  <a:rPr lang="es-ES" sz="2000" dirty="0" err="1">
                    <a:solidFill>
                      <a:schemeClr val="tx1"/>
                    </a:solidFill>
                  </a:rPr>
                  <a:t>exponent</a:t>
                </a:r>
                <a:r>
                  <a:rPr lang="es-ES" sz="2000" dirty="0">
                    <a:solidFill>
                      <a:schemeClr val="tx1"/>
                    </a:solidFill>
                  </a:rPr>
                  <a:t>. With </a:t>
                </a:r>
                <a:r>
                  <a:rPr lang="es-ES" sz="2000" dirty="0" err="1">
                    <a:solidFill>
                      <a:schemeClr val="tx1"/>
                    </a:solidFill>
                  </a:rPr>
                  <a:t>this</a:t>
                </a:r>
                <a:r>
                  <a:rPr lang="es-ES" sz="2000" dirty="0">
                    <a:solidFill>
                      <a:schemeClr val="tx1"/>
                    </a:solidFill>
                  </a:rPr>
                  <a:t> </a:t>
                </a:r>
                <a:r>
                  <a:rPr lang="es-ES" sz="2000" dirty="0" err="1">
                    <a:solidFill>
                      <a:schemeClr val="tx1"/>
                    </a:solidFill>
                  </a:rPr>
                  <a:t>formulation</a:t>
                </a:r>
                <a:r>
                  <a:rPr lang="es-ES" sz="2000" dirty="0">
                    <a:solidFill>
                      <a:schemeClr val="tx1"/>
                    </a:solidFill>
                  </a:rPr>
                  <a:t> </a:t>
                </a:r>
              </a:p>
              <a:p>
                <a:pPr algn="just"/>
                <a:endParaRPr lang="es-ES" sz="2000" b="1" dirty="0">
                  <a:solidFill>
                    <a:schemeClr val="tx1"/>
                  </a:solidFill>
                </a:endParaRPr>
              </a:p>
              <a:p>
                <a:pPr algn="ctr"/>
                <a14:m>
                  <m:oMathPara xmlns:m="http://schemas.openxmlformats.org/officeDocument/2006/math">
                    <m:oMathParaPr>
                      <m:jc m:val="centerGroup"/>
                    </m:oMathParaPr>
                    <m:oMath xmlns:m="http://schemas.openxmlformats.org/officeDocument/2006/math">
                      <m:r>
                        <a:rPr lang="es-ES" sz="2000" i="1">
                          <a:solidFill>
                            <a:schemeClr val="tx1"/>
                          </a:solidFill>
                          <a:latin typeface="Cambria Math" panose="02040503050406030204" pitchFamily="18" charset="0"/>
                          <a:ea typeface="Cambria Math" panose="02040503050406030204" pitchFamily="18" charset="0"/>
                        </a:rPr>
                        <m:t>𝔼</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𝑚</m:t>
                          </m:r>
                          <m:d>
                            <m:dPr>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𝑡</m:t>
                              </m:r>
                            </m:e>
                          </m:d>
                        </m:e>
                      </m:d>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𝜅</m:t>
                      </m:r>
                      <m:r>
                        <a:rPr lang="es-ES" sz="2000" b="0" i="1" smtClean="0">
                          <a:solidFill>
                            <a:schemeClr val="tx1"/>
                          </a:solidFill>
                          <a:latin typeface="Cambria Math" panose="02040503050406030204" pitchFamily="18" charset="0"/>
                        </a:rPr>
                        <m:t>𝑡</m:t>
                      </m:r>
                      <m:r>
                        <a:rPr lang="es-ES" sz="2000" b="0" i="0" smtClean="0">
                          <a:solidFill>
                            <a:schemeClr val="tx1"/>
                          </a:solidFill>
                          <a:latin typeface="Cambria Math" panose="02040503050406030204" pitchFamily="18" charset="0"/>
                        </a:rPr>
                        <m:t>,  </m:t>
                      </m:r>
                      <m:r>
                        <a:rPr lang="es-ES" sz="2000" i="1">
                          <a:solidFill>
                            <a:schemeClr val="tx1"/>
                          </a:solidFill>
                          <a:latin typeface="Cambria Math" panose="02040503050406030204" pitchFamily="18" charset="0"/>
                          <a:ea typeface="Cambria Math" panose="02040503050406030204" pitchFamily="18" charset="0"/>
                        </a:rPr>
                        <m:t>𝕍</m:t>
                      </m:r>
                      <m:d>
                        <m:dPr>
                          <m:begChr m:val="["/>
                          <m:endChr m:val="]"/>
                          <m:ctrlPr>
                            <a:rPr lang="es-ES" sz="2000" i="1">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𝑚</m:t>
                          </m:r>
                          <m:d>
                            <m:dPr>
                              <m:ctrlPr>
                                <a:rPr lang="es-ES" sz="2000" i="1">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𝑡</m:t>
                              </m:r>
                            </m:e>
                          </m:d>
                        </m:e>
                      </m:d>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𝐷</m:t>
                      </m:r>
                      <m:sSup>
                        <m:sSupPr>
                          <m:ctrlPr>
                            <a:rPr lang="es-ES" sz="2000" b="0" i="1" smtClean="0">
                              <a:solidFill>
                                <a:schemeClr val="tx1"/>
                              </a:solidFill>
                              <a:latin typeface="Cambria Math" panose="02040503050406030204" pitchFamily="18" charset="0"/>
                            </a:rPr>
                          </m:ctrlPr>
                        </m:sSupPr>
                        <m:e>
                          <m:r>
                            <a:rPr lang="es-ES" sz="2000" b="0" i="1" smtClean="0">
                              <a:solidFill>
                                <a:schemeClr val="tx1"/>
                              </a:solidFill>
                              <a:latin typeface="Cambria Math" panose="02040503050406030204" pitchFamily="18" charset="0"/>
                            </a:rPr>
                            <m:t>𝑡</m:t>
                          </m:r>
                        </m:e>
                        <m:sup>
                          <m:r>
                            <a:rPr lang="es-ES" sz="2000" b="0" i="1" smtClean="0">
                              <a:solidFill>
                                <a:schemeClr val="tx1"/>
                              </a:solidFill>
                              <a:latin typeface="Cambria Math" panose="02040503050406030204" pitchFamily="18" charset="0"/>
                            </a:rPr>
                            <m:t>𝛼</m:t>
                          </m:r>
                        </m:sup>
                      </m:sSup>
                    </m:oMath>
                  </m:oMathPara>
                </a14:m>
                <a:endParaRPr lang="es-ES" sz="2000" dirty="0">
                  <a:solidFill>
                    <a:schemeClr val="tx1"/>
                  </a:solidFill>
                </a:endParaRPr>
              </a:p>
              <a:p>
                <a:pPr algn="just"/>
                <a:endParaRPr lang="es-ES" sz="2000" b="1" dirty="0">
                  <a:solidFill>
                    <a:schemeClr val="tx1"/>
                  </a:solidFill>
                </a:endParaRPr>
              </a:p>
              <a:p>
                <a:pPr algn="just"/>
                <a:r>
                  <a:rPr lang="es-ES" sz="2000" b="1" dirty="0">
                    <a:solidFill>
                      <a:schemeClr val="tx1"/>
                    </a:solidFill>
                  </a:rPr>
                  <a:t>i.e. </a:t>
                </a:r>
                <a:r>
                  <a:rPr lang="es-ES" sz="2000" b="1" dirty="0" err="1">
                    <a:solidFill>
                      <a:schemeClr val="tx1"/>
                    </a:solidFill>
                  </a:rPr>
                  <a:t>variance</a:t>
                </a:r>
                <a:r>
                  <a:rPr lang="es-ES" sz="2000" b="1" dirty="0">
                    <a:solidFill>
                      <a:schemeClr val="tx1"/>
                    </a:solidFill>
                  </a:rPr>
                  <a:t> </a:t>
                </a:r>
                <a:r>
                  <a:rPr lang="es-ES" sz="2000" b="1" dirty="0" err="1">
                    <a:solidFill>
                      <a:schemeClr val="tx1"/>
                    </a:solidFill>
                  </a:rPr>
                  <a:t>obeys</a:t>
                </a:r>
                <a:r>
                  <a:rPr lang="es-ES" sz="2000" b="1" dirty="0">
                    <a:solidFill>
                      <a:schemeClr val="tx1"/>
                    </a:solidFill>
                  </a:rPr>
                  <a:t> a </a:t>
                </a:r>
                <a:r>
                  <a:rPr lang="es-ES" sz="2000" b="1" dirty="0" err="1">
                    <a:solidFill>
                      <a:schemeClr val="tx1"/>
                    </a:solidFill>
                  </a:rPr>
                  <a:t>power</a:t>
                </a:r>
                <a:r>
                  <a:rPr lang="es-ES" sz="2000" b="1" dirty="0">
                    <a:solidFill>
                      <a:schemeClr val="tx1"/>
                    </a:solidFill>
                  </a:rPr>
                  <a:t> </a:t>
                </a:r>
                <a:r>
                  <a:rPr lang="es-ES" sz="2000" b="1" dirty="0" err="1">
                    <a:solidFill>
                      <a:schemeClr val="tx1"/>
                    </a:solidFill>
                  </a:rPr>
                  <a:t>law</a:t>
                </a:r>
                <a:r>
                  <a:rPr lang="es-ES" sz="2000" b="1" dirty="0">
                    <a:solidFill>
                      <a:schemeClr val="tx1"/>
                    </a:solidFill>
                  </a:rPr>
                  <a:t> </a:t>
                </a:r>
                <a:r>
                  <a:rPr lang="es-ES" sz="2000" i="1" dirty="0">
                    <a:solidFill>
                      <a:schemeClr val="tx1"/>
                    </a:solidFill>
                  </a:rPr>
                  <a:t>(</a:t>
                </a:r>
                <a:r>
                  <a:rPr lang="es-ES" sz="2000" i="1" dirty="0" err="1">
                    <a:solidFill>
                      <a:schemeClr val="tx1"/>
                    </a:solidFill>
                  </a:rPr>
                  <a:t>given</a:t>
                </a:r>
                <a:r>
                  <a:rPr lang="es-ES" sz="2000" i="1"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𝛼</m:t>
                    </m:r>
                    <m:r>
                      <a:rPr lang="es-ES" sz="2000" b="0" i="1" smtClean="0">
                        <a:solidFill>
                          <a:schemeClr val="tx1"/>
                        </a:solidFill>
                        <a:latin typeface="Cambria Math" panose="02040503050406030204" pitchFamily="18" charset="0"/>
                      </a:rPr>
                      <m:t>≠1</m:t>
                    </m:r>
                  </m:oMath>
                </a14:m>
                <a:r>
                  <a:rPr lang="es-ES" sz="2000" i="1" dirty="0">
                    <a:solidFill>
                      <a:schemeClr val="tx1"/>
                    </a:solidFill>
                  </a:rPr>
                  <a:t>).</a:t>
                </a:r>
                <a:r>
                  <a:rPr lang="es-ES" sz="2000" dirty="0">
                    <a:solidFill>
                      <a:schemeClr val="tx1"/>
                    </a:solidFill>
                  </a:rPr>
                  <a:t> </a:t>
                </a:r>
                <a14:m>
                  <m:oMath xmlns:m="http://schemas.openxmlformats.org/officeDocument/2006/math">
                    <m:f>
                      <m:fPr>
                        <m:ctrlPr>
                          <a:rPr lang="es-ES" sz="2000" i="1">
                            <a:solidFill>
                              <a:schemeClr val="tx1"/>
                            </a:solidFill>
                            <a:latin typeface="Cambria Math" panose="02040503050406030204" pitchFamily="18" charset="0"/>
                          </a:rPr>
                        </m:ctrlPr>
                      </m:fPr>
                      <m:num>
                        <m:r>
                          <a:rPr lang="es-ES" sz="2000" i="1">
                            <a:solidFill>
                              <a:schemeClr val="tx1"/>
                            </a:solidFill>
                            <a:latin typeface="Cambria Math" panose="02040503050406030204" pitchFamily="18" charset="0"/>
                          </a:rPr>
                          <m:t>𝑑𝑚</m:t>
                        </m:r>
                        <m:d>
                          <m:dPr>
                            <m:ctrlPr>
                              <a:rPr lang="es-ES" sz="2000" i="1">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𝑡</m:t>
                            </m:r>
                          </m:e>
                        </m:d>
                      </m:num>
                      <m:den>
                        <m:r>
                          <a:rPr lang="es-ES" sz="2000" i="1">
                            <a:solidFill>
                              <a:schemeClr val="tx1"/>
                            </a:solidFill>
                            <a:latin typeface="Cambria Math" panose="02040503050406030204" pitchFamily="18" charset="0"/>
                          </a:rPr>
                          <m:t>𝑑𝑡</m:t>
                        </m:r>
                      </m:den>
                    </m:f>
                  </m:oMath>
                </a14:m>
                <a:r>
                  <a:rPr lang="es-ES" sz="2000" dirty="0">
                    <a:solidFill>
                      <a:schemeClr val="tx1"/>
                    </a:solidFill>
                  </a:rPr>
                  <a:t> describes a </a:t>
                </a:r>
                <a:r>
                  <a:rPr lang="es-ES" sz="2000" b="1" dirty="0" err="1">
                    <a:solidFill>
                      <a:schemeClr val="tx1"/>
                    </a:solidFill>
                  </a:rPr>
                  <a:t>Fractional</a:t>
                </a:r>
                <a:r>
                  <a:rPr lang="es-ES" sz="2000" dirty="0">
                    <a:solidFill>
                      <a:schemeClr val="tx1"/>
                    </a:solidFill>
                  </a:rPr>
                  <a:t> </a:t>
                </a:r>
                <a:r>
                  <a:rPr lang="es-ES" sz="2000" b="1" dirty="0" err="1">
                    <a:solidFill>
                      <a:schemeClr val="tx1"/>
                    </a:solidFill>
                  </a:rPr>
                  <a:t>Brownian</a:t>
                </a:r>
                <a:r>
                  <a:rPr lang="es-ES" sz="2000" b="1" dirty="0">
                    <a:solidFill>
                      <a:schemeClr val="tx1"/>
                    </a:solidFill>
                  </a:rPr>
                  <a:t> </a:t>
                </a:r>
                <a:r>
                  <a:rPr lang="es-ES" sz="2000" b="1" dirty="0" err="1">
                    <a:solidFill>
                      <a:schemeClr val="tx1"/>
                    </a:solidFill>
                  </a:rPr>
                  <a:t>Motion</a:t>
                </a:r>
                <a:r>
                  <a:rPr lang="es-ES" sz="2000" dirty="0">
                    <a:solidFill>
                      <a:schemeClr val="tx1"/>
                    </a:solidFill>
                  </a:rPr>
                  <a:t>.</a:t>
                </a:r>
              </a:p>
              <a:p>
                <a:pPr algn="just"/>
                <a:endParaRPr lang="es-ES" sz="2000" b="1" i="1" dirty="0">
                  <a:solidFill>
                    <a:schemeClr val="tx1"/>
                  </a:solidFill>
                </a:endParaRPr>
              </a:p>
              <a:p>
                <a:pPr algn="just"/>
                <a:endParaRPr lang="es-ES" sz="2000" i="1" dirty="0">
                  <a:solidFill>
                    <a:schemeClr val="tx1"/>
                  </a:solidFill>
                </a:endParaRPr>
              </a:p>
              <a:p>
                <a:pPr algn="just"/>
                <a:endParaRPr lang="es-ES" sz="2000" i="1" dirty="0">
                  <a:solidFill>
                    <a:schemeClr val="tx1"/>
                  </a:solidFill>
                </a:endParaRPr>
              </a:p>
            </p:txBody>
          </p:sp>
        </mc:Choice>
        <mc:Fallback xmlns="">
          <p:sp>
            <p:nvSpPr>
              <p:cNvPr id="11" name="Rectángulo: esquinas redondeadas 4">
                <a:extLst>
                  <a:ext uri="{FF2B5EF4-FFF2-40B4-BE49-F238E27FC236}">
                    <a16:creationId xmlns:a16="http://schemas.microsoft.com/office/drawing/2014/main" id="{D0CF1E0B-0DA7-2F43-18E8-74B29D98E5CC}"/>
                  </a:ext>
                </a:extLst>
              </p:cNvPr>
              <p:cNvSpPr>
                <a:spLocks noRot="1" noChangeAspect="1" noMove="1" noResize="1" noEditPoints="1" noAdjustHandles="1" noChangeArrowheads="1" noChangeShapeType="1" noTextEdit="1"/>
              </p:cNvSpPr>
              <p:nvPr/>
            </p:nvSpPr>
            <p:spPr>
              <a:xfrm>
                <a:off x="4067749" y="1133436"/>
                <a:ext cx="7122441" cy="5046532"/>
              </a:xfrm>
              <a:prstGeom prst="roundRect">
                <a:avLst>
                  <a:gd name="adj" fmla="val 5164"/>
                </a:avLst>
              </a:prstGeom>
              <a:blipFill>
                <a:blip r:embed="rId5"/>
                <a:stretch>
                  <a:fillRect/>
                </a:stretch>
              </a:blipFill>
              <a:ln>
                <a:solidFill>
                  <a:schemeClr val="bg1"/>
                </a:solidFill>
              </a:ln>
            </p:spPr>
            <p:txBody>
              <a:bodyPr/>
              <a:lstStyle/>
              <a:p>
                <a:r>
                  <a:rPr lang="es-ES">
                    <a:noFill/>
                  </a:rPr>
                  <a:t> </a:t>
                </a:r>
              </a:p>
            </p:txBody>
          </p:sp>
        </mc:Fallback>
      </mc:AlternateContent>
      <p:pic>
        <p:nvPicPr>
          <p:cNvPr id="6" name="Imagen 5">
            <a:extLst>
              <a:ext uri="{FF2B5EF4-FFF2-40B4-BE49-F238E27FC236}">
                <a16:creationId xmlns:a16="http://schemas.microsoft.com/office/drawing/2014/main" id="{973EA2B6-D488-1673-95B1-DB679721522C}"/>
              </a:ext>
            </a:extLst>
          </p:cNvPr>
          <p:cNvPicPr>
            <a:picLocks noChangeAspect="1"/>
          </p:cNvPicPr>
          <p:nvPr/>
        </p:nvPicPr>
        <p:blipFill>
          <a:blip r:embed="rId6"/>
          <a:stretch>
            <a:fillRect/>
          </a:stretch>
        </p:blipFill>
        <p:spPr>
          <a:xfrm>
            <a:off x="102225" y="1545712"/>
            <a:ext cx="3987800" cy="3848100"/>
          </a:xfrm>
          <a:prstGeom prst="rect">
            <a:avLst/>
          </a:prstGeom>
        </p:spPr>
      </p:pic>
    </p:spTree>
    <p:extLst>
      <p:ext uri="{BB962C8B-B14F-4D97-AF65-F5344CB8AC3E}">
        <p14:creationId xmlns:p14="http://schemas.microsoft.com/office/powerpoint/2010/main" val="9854639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87D16AF-3B64-26BF-D043-C49C98DABABA}"/>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46518C73-97B9-43AA-AAFD-43F05C054AEC}"/>
              </a:ext>
            </a:extLst>
          </p:cNvPr>
          <p:cNvSpPr txBox="1"/>
          <p:nvPr/>
        </p:nvSpPr>
        <p:spPr>
          <a:xfrm>
            <a:off x="88774" y="219842"/>
            <a:ext cx="12103225" cy="707886"/>
          </a:xfrm>
          <a:prstGeom prst="rect">
            <a:avLst/>
          </a:prstGeom>
          <a:noFill/>
        </p:spPr>
        <p:txBody>
          <a:bodyPr wrap="square" rtlCol="0">
            <a:spAutoFit/>
          </a:bodyPr>
          <a:lstStyle/>
          <a:p>
            <a:r>
              <a:rPr lang="es-ES" sz="4000" b="1" dirty="0" err="1"/>
              <a:t>Introduction</a:t>
            </a:r>
            <a:r>
              <a:rPr lang="es-ES" sz="4000" b="1" dirty="0"/>
              <a:t>: </a:t>
            </a:r>
            <a:r>
              <a:rPr lang="es-ES" sz="3000" dirty="0" err="1"/>
              <a:t>Genotype-to-Phenotype</a:t>
            </a:r>
            <a:r>
              <a:rPr lang="es-ES" sz="3000" dirty="0"/>
              <a:t> - </a:t>
            </a:r>
            <a:r>
              <a:rPr lang="es-ES" sz="3000" dirty="0" err="1"/>
              <a:t>The</a:t>
            </a:r>
            <a:r>
              <a:rPr lang="es-ES" sz="3000" dirty="0"/>
              <a:t> </a:t>
            </a:r>
            <a:r>
              <a:rPr lang="es-ES" sz="3000" dirty="0" err="1"/>
              <a:t>Program</a:t>
            </a:r>
            <a:r>
              <a:rPr lang="es-ES" sz="3000" dirty="0"/>
              <a:t> </a:t>
            </a:r>
            <a:r>
              <a:rPr lang="es-ES" sz="3000" dirty="0" err="1"/>
              <a:t>Behind</a:t>
            </a:r>
            <a:r>
              <a:rPr lang="es-ES" sz="3000" dirty="0"/>
              <a:t> </a:t>
            </a:r>
            <a:r>
              <a:rPr lang="es-ES" sz="3000" dirty="0" err="1"/>
              <a:t>Life</a:t>
            </a:r>
            <a:endParaRPr lang="es-ES" sz="3000" dirty="0">
              <a:effectLst/>
            </a:endParaRPr>
          </a:p>
        </p:txBody>
      </p:sp>
      <p:sp>
        <p:nvSpPr>
          <p:cNvPr id="3" name="CuadroTexto 2">
            <a:extLst>
              <a:ext uri="{FF2B5EF4-FFF2-40B4-BE49-F238E27FC236}">
                <a16:creationId xmlns:a16="http://schemas.microsoft.com/office/drawing/2014/main" id="{4B71F210-3818-6212-F23B-9C6479B947F6}"/>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46C9B751-AC3D-2B8E-C576-43FF2396778A}"/>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4C15DCBF-5E2A-C3C2-3081-F66A26C0005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pic>
        <p:nvPicPr>
          <p:cNvPr id="9" name="Imagen 8" descr="Forma&#10;&#10;El contenido generado por IA puede ser incorrecto.">
            <a:extLst>
              <a:ext uri="{FF2B5EF4-FFF2-40B4-BE49-F238E27FC236}">
                <a16:creationId xmlns:a16="http://schemas.microsoft.com/office/drawing/2014/main" id="{37230947-429B-D62E-1EFD-6FB0FE86300B}"/>
              </a:ext>
            </a:extLst>
          </p:cNvPr>
          <p:cNvPicPr>
            <a:picLocks noChangeAspect="1"/>
          </p:cNvPicPr>
          <p:nvPr/>
        </p:nvPicPr>
        <p:blipFill>
          <a:blip r:embed="rId4"/>
          <a:stretch>
            <a:fillRect/>
          </a:stretch>
        </p:blipFill>
        <p:spPr>
          <a:xfrm>
            <a:off x="427442" y="1567302"/>
            <a:ext cx="1778568" cy="1778568"/>
          </a:xfrm>
          <a:prstGeom prst="rect">
            <a:avLst/>
          </a:prstGeom>
        </p:spPr>
      </p:pic>
      <p:pic>
        <p:nvPicPr>
          <p:cNvPr id="12" name="Imagen 11">
            <a:extLst>
              <a:ext uri="{FF2B5EF4-FFF2-40B4-BE49-F238E27FC236}">
                <a16:creationId xmlns:a16="http://schemas.microsoft.com/office/drawing/2014/main" id="{43E5B679-D488-73A0-5015-84641A38D0F8}"/>
              </a:ext>
            </a:extLst>
          </p:cNvPr>
          <p:cNvPicPr>
            <a:picLocks noChangeAspect="1"/>
          </p:cNvPicPr>
          <p:nvPr/>
        </p:nvPicPr>
        <p:blipFill>
          <a:blip r:embed="rId5"/>
          <a:stretch>
            <a:fillRect/>
          </a:stretch>
        </p:blipFill>
        <p:spPr>
          <a:xfrm>
            <a:off x="6401287" y="1667984"/>
            <a:ext cx="1672941" cy="1672941"/>
          </a:xfrm>
          <a:prstGeom prst="rect">
            <a:avLst/>
          </a:prstGeom>
        </p:spPr>
      </p:pic>
      <p:pic>
        <p:nvPicPr>
          <p:cNvPr id="13" name="Imagen 12">
            <a:extLst>
              <a:ext uri="{FF2B5EF4-FFF2-40B4-BE49-F238E27FC236}">
                <a16:creationId xmlns:a16="http://schemas.microsoft.com/office/drawing/2014/main" id="{080CC205-9326-7189-780C-2C4AFA17D4E0}"/>
              </a:ext>
            </a:extLst>
          </p:cNvPr>
          <p:cNvPicPr>
            <a:picLocks noChangeAspect="1"/>
          </p:cNvPicPr>
          <p:nvPr/>
        </p:nvPicPr>
        <p:blipFill>
          <a:blip r:embed="rId6"/>
          <a:stretch>
            <a:fillRect/>
          </a:stretch>
        </p:blipFill>
        <p:spPr>
          <a:xfrm>
            <a:off x="9453743" y="1667984"/>
            <a:ext cx="1761015" cy="1761015"/>
          </a:xfrm>
          <a:prstGeom prst="rect">
            <a:avLst/>
          </a:prstGeom>
        </p:spPr>
      </p:pic>
      <p:pic>
        <p:nvPicPr>
          <p:cNvPr id="8194" name="Picture 2" descr="Imagen generada">
            <a:extLst>
              <a:ext uri="{FF2B5EF4-FFF2-40B4-BE49-F238E27FC236}">
                <a16:creationId xmlns:a16="http://schemas.microsoft.com/office/drawing/2014/main" id="{DE87F2EA-522D-5A1C-6DB9-BEE951227B5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204664">
            <a:off x="3414068" y="1530287"/>
            <a:ext cx="1892613" cy="189261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25446686-68AE-C80F-C200-C49B6618578B}"/>
              </a:ext>
            </a:extLst>
          </p:cNvPr>
          <p:cNvPicPr>
            <a:picLocks noChangeAspect="1"/>
          </p:cNvPicPr>
          <p:nvPr/>
        </p:nvPicPr>
        <p:blipFill>
          <a:blip r:embed="rId8"/>
          <a:stretch>
            <a:fillRect/>
          </a:stretch>
        </p:blipFill>
        <p:spPr>
          <a:xfrm rot="10800000">
            <a:off x="4413614" y="1735347"/>
            <a:ext cx="974558" cy="974558"/>
          </a:xfrm>
          <a:prstGeom prst="rect">
            <a:avLst/>
          </a:prstGeom>
        </p:spPr>
      </p:pic>
      <p:cxnSp>
        <p:nvCxnSpPr>
          <p:cNvPr id="22" name="Conector recto de flecha 21">
            <a:extLst>
              <a:ext uri="{FF2B5EF4-FFF2-40B4-BE49-F238E27FC236}">
                <a16:creationId xmlns:a16="http://schemas.microsoft.com/office/drawing/2014/main" id="{DA4F2D9A-B642-3B42-8F0C-9BDF883630FD}"/>
              </a:ext>
            </a:extLst>
          </p:cNvPr>
          <p:cNvCxnSpPr/>
          <p:nvPr/>
        </p:nvCxnSpPr>
        <p:spPr>
          <a:xfrm>
            <a:off x="2302993" y="2680796"/>
            <a:ext cx="63698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3" name="Rectángulo: esquinas redondeadas 4">
            <a:extLst>
              <a:ext uri="{FF2B5EF4-FFF2-40B4-BE49-F238E27FC236}">
                <a16:creationId xmlns:a16="http://schemas.microsoft.com/office/drawing/2014/main" id="{3DB5AF1E-F076-5871-A84E-622D52416525}"/>
              </a:ext>
            </a:extLst>
          </p:cNvPr>
          <p:cNvSpPr/>
          <p:nvPr/>
        </p:nvSpPr>
        <p:spPr>
          <a:xfrm>
            <a:off x="1527738" y="3001795"/>
            <a:ext cx="2187493"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err="1">
                <a:solidFill>
                  <a:schemeClr val="tx1"/>
                </a:solidFill>
              </a:rPr>
              <a:t>Transcription</a:t>
            </a:r>
            <a:endParaRPr lang="es-ES" sz="2500" b="1" dirty="0">
              <a:solidFill>
                <a:schemeClr val="tx1"/>
              </a:solidFill>
            </a:endParaRPr>
          </a:p>
          <a:p>
            <a:pPr algn="ctr"/>
            <a:r>
              <a:rPr lang="es-ES" sz="2500" b="1" dirty="0">
                <a:solidFill>
                  <a:schemeClr val="tx1"/>
                </a:solidFill>
              </a:rPr>
              <a:t>&amp; </a:t>
            </a:r>
            <a:r>
              <a:rPr lang="es-ES" sz="2500" b="1" dirty="0" err="1">
                <a:solidFill>
                  <a:schemeClr val="tx1"/>
                </a:solidFill>
              </a:rPr>
              <a:t>Translation</a:t>
            </a:r>
            <a:endParaRPr lang="es-ES" sz="2500" b="1" dirty="0">
              <a:solidFill>
                <a:schemeClr val="tx1"/>
              </a:solidFill>
            </a:endParaRPr>
          </a:p>
        </p:txBody>
      </p:sp>
      <p:cxnSp>
        <p:nvCxnSpPr>
          <p:cNvPr id="24" name="Conector recto de flecha 23">
            <a:extLst>
              <a:ext uri="{FF2B5EF4-FFF2-40B4-BE49-F238E27FC236}">
                <a16:creationId xmlns:a16="http://schemas.microsoft.com/office/drawing/2014/main" id="{E635A63C-2196-19AF-44BB-A4BA280E0A8A}"/>
              </a:ext>
            </a:extLst>
          </p:cNvPr>
          <p:cNvCxnSpPr/>
          <p:nvPr/>
        </p:nvCxnSpPr>
        <p:spPr>
          <a:xfrm>
            <a:off x="8357428" y="2750070"/>
            <a:ext cx="63698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5" name="Rectángulo: esquinas redondeadas 4">
            <a:extLst>
              <a:ext uri="{FF2B5EF4-FFF2-40B4-BE49-F238E27FC236}">
                <a16:creationId xmlns:a16="http://schemas.microsoft.com/office/drawing/2014/main" id="{FBB1FBAC-6BB8-47AD-3E7A-37F6270A31EB}"/>
              </a:ext>
            </a:extLst>
          </p:cNvPr>
          <p:cNvSpPr/>
          <p:nvPr/>
        </p:nvSpPr>
        <p:spPr>
          <a:xfrm>
            <a:off x="7582173" y="3071069"/>
            <a:ext cx="2187493"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err="1">
                <a:solidFill>
                  <a:schemeClr val="tx1"/>
                </a:solidFill>
              </a:rPr>
              <a:t>Compilation</a:t>
            </a:r>
            <a:endParaRPr lang="es-ES" sz="2500" b="1" dirty="0">
              <a:solidFill>
                <a:schemeClr val="tx1"/>
              </a:solidFill>
            </a:endParaRPr>
          </a:p>
        </p:txBody>
      </p:sp>
      <p:sp>
        <p:nvSpPr>
          <p:cNvPr id="26" name="Rectángulo: esquinas redondeadas 4">
            <a:extLst>
              <a:ext uri="{FF2B5EF4-FFF2-40B4-BE49-F238E27FC236}">
                <a16:creationId xmlns:a16="http://schemas.microsoft.com/office/drawing/2014/main" id="{D2A5AB7F-861B-AB5F-BE98-51EE0358407B}"/>
              </a:ext>
            </a:extLst>
          </p:cNvPr>
          <p:cNvSpPr/>
          <p:nvPr/>
        </p:nvSpPr>
        <p:spPr>
          <a:xfrm>
            <a:off x="529375" y="4046980"/>
            <a:ext cx="4526288"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Genes are </a:t>
            </a:r>
            <a:r>
              <a:rPr lang="es-ES" sz="2000" b="1" dirty="0" err="1">
                <a:solidFill>
                  <a:schemeClr val="tx1"/>
                </a:solidFill>
              </a:rPr>
              <a:t>not</a:t>
            </a:r>
            <a:r>
              <a:rPr lang="es-ES" sz="2000" b="1" dirty="0">
                <a:solidFill>
                  <a:schemeClr val="tx1"/>
                </a:solidFill>
              </a:rPr>
              <a:t> </a:t>
            </a:r>
            <a:r>
              <a:rPr lang="es-ES" sz="2000" b="1" dirty="0" err="1">
                <a:solidFill>
                  <a:schemeClr val="tx1"/>
                </a:solidFill>
              </a:rPr>
              <a:t>passive</a:t>
            </a:r>
            <a:r>
              <a:rPr lang="es-ES" sz="2000" dirty="0">
                <a:solidFill>
                  <a:schemeClr val="tx1"/>
                </a:solidFill>
              </a:rPr>
              <a:t>, </a:t>
            </a:r>
            <a:r>
              <a:rPr lang="es-ES" sz="2000" dirty="0" err="1">
                <a:solidFill>
                  <a:schemeClr val="tx1"/>
                </a:solidFill>
              </a:rPr>
              <a:t>they</a:t>
            </a:r>
            <a:r>
              <a:rPr lang="es-ES" sz="2000" dirty="0">
                <a:solidFill>
                  <a:schemeClr val="tx1"/>
                </a:solidFill>
              </a:rPr>
              <a:t> “</a:t>
            </a:r>
            <a:r>
              <a:rPr lang="es-ES" sz="2000" i="1" dirty="0" err="1">
                <a:solidFill>
                  <a:schemeClr val="tx1"/>
                </a:solidFill>
              </a:rPr>
              <a:t>execute</a:t>
            </a:r>
            <a:r>
              <a:rPr lang="es-ES" sz="2000" i="1" dirty="0">
                <a:solidFill>
                  <a:schemeClr val="tx1"/>
                </a:solidFill>
              </a:rPr>
              <a:t> </a:t>
            </a:r>
            <a:r>
              <a:rPr lang="es-ES" sz="2000" i="1" dirty="0" err="1">
                <a:solidFill>
                  <a:schemeClr val="tx1"/>
                </a:solidFill>
              </a:rPr>
              <a:t>code</a:t>
            </a:r>
            <a:r>
              <a:rPr lang="es-ES" sz="2000" i="1" dirty="0">
                <a:solidFill>
                  <a:schemeClr val="tx1"/>
                </a:solidFill>
              </a:rPr>
              <a:t> in response </a:t>
            </a:r>
            <a:r>
              <a:rPr lang="es-ES" sz="2000" i="1" dirty="0" err="1">
                <a:solidFill>
                  <a:schemeClr val="tx1"/>
                </a:solidFill>
              </a:rPr>
              <a:t>to</a:t>
            </a:r>
            <a:r>
              <a:rPr lang="es-ES" sz="2000" i="1" dirty="0">
                <a:solidFill>
                  <a:schemeClr val="tx1"/>
                </a:solidFill>
              </a:rPr>
              <a:t> </a:t>
            </a:r>
            <a:r>
              <a:rPr lang="es-ES" sz="2000" i="1" dirty="0" err="1">
                <a:solidFill>
                  <a:schemeClr val="tx1"/>
                </a:solidFill>
              </a:rPr>
              <a:t>biological</a:t>
            </a:r>
            <a:r>
              <a:rPr lang="es-ES" sz="2000" i="1" dirty="0">
                <a:solidFill>
                  <a:schemeClr val="tx1"/>
                </a:solidFill>
              </a:rPr>
              <a:t> inputs</a:t>
            </a:r>
            <a:r>
              <a:rPr lang="es-ES" sz="2000" dirty="0">
                <a:solidFill>
                  <a:schemeClr val="tx1"/>
                </a:solidFill>
              </a:rPr>
              <a:t>”</a:t>
            </a:r>
          </a:p>
        </p:txBody>
      </p:sp>
      <p:sp>
        <p:nvSpPr>
          <p:cNvPr id="27" name="Rectángulo: esquinas redondeadas 4">
            <a:extLst>
              <a:ext uri="{FF2B5EF4-FFF2-40B4-BE49-F238E27FC236}">
                <a16:creationId xmlns:a16="http://schemas.microsoft.com/office/drawing/2014/main" id="{3CE1B003-96DD-E6BB-0F40-7D834C50394D}"/>
              </a:ext>
            </a:extLst>
          </p:cNvPr>
          <p:cNvSpPr/>
          <p:nvPr/>
        </p:nvSpPr>
        <p:spPr>
          <a:xfrm>
            <a:off x="6031112" y="4046980"/>
            <a:ext cx="5289614"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err="1">
                <a:solidFill>
                  <a:schemeClr val="tx1"/>
                </a:solidFill>
              </a:rPr>
              <a:t>Cells</a:t>
            </a:r>
            <a:r>
              <a:rPr lang="es-ES" sz="2000" dirty="0">
                <a:solidFill>
                  <a:schemeClr val="tx1"/>
                </a:solidFill>
              </a:rPr>
              <a:t> </a:t>
            </a:r>
            <a:r>
              <a:rPr lang="es-ES" sz="2000" dirty="0" err="1">
                <a:solidFill>
                  <a:schemeClr val="tx1"/>
                </a:solidFill>
              </a:rPr>
              <a:t>interpret</a:t>
            </a:r>
            <a:r>
              <a:rPr lang="es-ES" sz="2000" dirty="0">
                <a:solidFill>
                  <a:schemeClr val="tx1"/>
                </a:solidFill>
              </a:rPr>
              <a:t> </a:t>
            </a:r>
            <a:r>
              <a:rPr lang="es-ES" sz="2000" b="1" dirty="0">
                <a:solidFill>
                  <a:schemeClr val="tx1"/>
                </a:solidFill>
              </a:rPr>
              <a:t>DNA</a:t>
            </a:r>
            <a:r>
              <a:rPr lang="es-ES" sz="2000" dirty="0">
                <a:solidFill>
                  <a:schemeClr val="tx1"/>
                </a:solidFill>
              </a:rPr>
              <a:t> </a:t>
            </a:r>
            <a:r>
              <a:rPr lang="es-ES" sz="2000" dirty="0" err="1">
                <a:solidFill>
                  <a:schemeClr val="tx1"/>
                </a:solidFill>
              </a:rPr>
              <a:t>much</a:t>
            </a:r>
            <a:r>
              <a:rPr lang="es-ES" sz="2000" dirty="0">
                <a:solidFill>
                  <a:schemeClr val="tx1"/>
                </a:solidFill>
              </a:rPr>
              <a:t> </a:t>
            </a:r>
            <a:r>
              <a:rPr lang="es-ES" sz="2000" dirty="0" err="1">
                <a:solidFill>
                  <a:schemeClr val="tx1"/>
                </a:solidFill>
              </a:rPr>
              <a:t>like</a:t>
            </a:r>
            <a:r>
              <a:rPr lang="es-ES" sz="2000" dirty="0">
                <a:solidFill>
                  <a:schemeClr val="tx1"/>
                </a:solidFill>
              </a:rPr>
              <a:t> </a:t>
            </a:r>
            <a:r>
              <a:rPr lang="es-ES" sz="2000" b="1" dirty="0" err="1">
                <a:solidFill>
                  <a:schemeClr val="tx1"/>
                </a:solidFill>
              </a:rPr>
              <a:t>compilers</a:t>
            </a:r>
            <a:r>
              <a:rPr lang="es-ES" sz="2000" dirty="0">
                <a:solidFill>
                  <a:schemeClr val="tx1"/>
                </a:solidFill>
              </a:rPr>
              <a:t> </a:t>
            </a:r>
            <a:r>
              <a:rPr lang="es-ES" sz="2000" dirty="0" err="1">
                <a:solidFill>
                  <a:schemeClr val="tx1"/>
                </a:solidFill>
              </a:rPr>
              <a:t>transform</a:t>
            </a:r>
            <a:r>
              <a:rPr lang="es-ES" sz="2000" dirty="0">
                <a:solidFill>
                  <a:schemeClr val="tx1"/>
                </a:solidFill>
              </a:rPr>
              <a:t> </a:t>
            </a:r>
            <a:r>
              <a:rPr lang="es-ES" sz="2000" dirty="0" err="1">
                <a:solidFill>
                  <a:schemeClr val="tx1"/>
                </a:solidFill>
              </a:rPr>
              <a:t>source</a:t>
            </a:r>
            <a:r>
              <a:rPr lang="es-ES" sz="2000" dirty="0">
                <a:solidFill>
                  <a:schemeClr val="tx1"/>
                </a:solidFill>
              </a:rPr>
              <a:t> </a:t>
            </a:r>
            <a:r>
              <a:rPr lang="es-ES" sz="2000" dirty="0" err="1">
                <a:solidFill>
                  <a:schemeClr val="tx1"/>
                </a:solidFill>
              </a:rPr>
              <a:t>code</a:t>
            </a:r>
            <a:r>
              <a:rPr lang="es-ES" sz="2000" dirty="0">
                <a:solidFill>
                  <a:schemeClr val="tx1"/>
                </a:solidFill>
              </a:rPr>
              <a:t> </a:t>
            </a:r>
            <a:r>
              <a:rPr lang="es-ES" sz="2000" dirty="0" err="1">
                <a:solidFill>
                  <a:schemeClr val="tx1"/>
                </a:solidFill>
              </a:rPr>
              <a:t>into</a:t>
            </a:r>
            <a:r>
              <a:rPr lang="es-ES" sz="2000" dirty="0">
                <a:solidFill>
                  <a:schemeClr val="tx1"/>
                </a:solidFill>
              </a:rPr>
              <a:t> </a:t>
            </a:r>
            <a:r>
              <a:rPr lang="es-ES" sz="2000" b="1" dirty="0" err="1">
                <a:solidFill>
                  <a:schemeClr val="tx1"/>
                </a:solidFill>
              </a:rPr>
              <a:t>functional</a:t>
            </a:r>
            <a:r>
              <a:rPr lang="es-ES" sz="2000" b="1" dirty="0">
                <a:solidFill>
                  <a:schemeClr val="tx1"/>
                </a:solidFill>
              </a:rPr>
              <a:t> </a:t>
            </a:r>
            <a:r>
              <a:rPr lang="es-ES" sz="2000" b="1" dirty="0" err="1">
                <a:solidFill>
                  <a:schemeClr val="tx1"/>
                </a:solidFill>
              </a:rPr>
              <a:t>programs</a:t>
            </a:r>
            <a:endParaRPr lang="es-ES" sz="2000" dirty="0">
              <a:solidFill>
                <a:schemeClr val="tx1"/>
              </a:solidFill>
            </a:endParaRPr>
          </a:p>
        </p:txBody>
      </p:sp>
    </p:spTree>
    <p:extLst>
      <p:ext uri="{BB962C8B-B14F-4D97-AF65-F5344CB8AC3E}">
        <p14:creationId xmlns:p14="http://schemas.microsoft.com/office/powerpoint/2010/main" val="108101104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0D5C4E4-E614-8378-666D-21A7BAEB0A11}"/>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3ACBFCA-8F73-B5BD-1AFD-0896AFBBA64D}"/>
              </a:ext>
            </a:extLst>
          </p:cNvPr>
          <p:cNvSpPr txBox="1"/>
          <p:nvPr/>
        </p:nvSpPr>
        <p:spPr>
          <a:xfrm>
            <a:off x="88774" y="219842"/>
            <a:ext cx="12103225" cy="707886"/>
          </a:xfrm>
          <a:prstGeom prst="rect">
            <a:avLst/>
          </a:prstGeom>
          <a:noFill/>
        </p:spPr>
        <p:txBody>
          <a:bodyPr wrap="square" rtlCol="0">
            <a:spAutoFit/>
          </a:bodyPr>
          <a:lstStyle/>
          <a:p>
            <a:r>
              <a:rPr lang="es-ES" sz="4000" b="1" dirty="0" err="1"/>
              <a:t>Anomalous</a:t>
            </a:r>
            <a:r>
              <a:rPr lang="es-ES" sz="4000" b="1" dirty="0"/>
              <a:t> </a:t>
            </a:r>
            <a:r>
              <a:rPr lang="es-ES" sz="4000" b="1" dirty="0" err="1"/>
              <a:t>Diffusion</a:t>
            </a:r>
            <a:r>
              <a:rPr lang="es-ES" sz="4000" b="1" dirty="0"/>
              <a:t> in </a:t>
            </a:r>
            <a:r>
              <a:rPr lang="es-ES" sz="4000" b="1" i="1" dirty="0" err="1"/>
              <a:t>Evolutionary</a:t>
            </a:r>
            <a:r>
              <a:rPr lang="es-ES" sz="4000" b="1" i="1" dirty="0"/>
              <a:t> </a:t>
            </a:r>
            <a:r>
              <a:rPr lang="es-ES" sz="4000" b="1" i="1" dirty="0" err="1"/>
              <a:t>Motion</a:t>
            </a:r>
            <a:endParaRPr lang="es-ES" sz="4000" b="1" i="1" dirty="0"/>
          </a:p>
        </p:txBody>
      </p:sp>
      <p:sp>
        <p:nvSpPr>
          <p:cNvPr id="3" name="CuadroTexto 2">
            <a:extLst>
              <a:ext uri="{FF2B5EF4-FFF2-40B4-BE49-F238E27FC236}">
                <a16:creationId xmlns:a16="http://schemas.microsoft.com/office/drawing/2014/main" id="{508A9434-C068-D49F-EEB0-C28A3A7F0C84}"/>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1CF61B22-C620-FACB-E3D2-19CA78195FFB}"/>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DC51F24D-CD0F-754D-F4DC-035F2BD869B6}"/>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2" name="Rectángulo: esquinas redondeadas 4">
            <a:extLst>
              <a:ext uri="{FF2B5EF4-FFF2-40B4-BE49-F238E27FC236}">
                <a16:creationId xmlns:a16="http://schemas.microsoft.com/office/drawing/2014/main" id="{C3C6ECD0-3231-6C5E-1BCA-F2C49CF6CC5B}"/>
              </a:ext>
            </a:extLst>
          </p:cNvPr>
          <p:cNvSpPr/>
          <p:nvPr/>
        </p:nvSpPr>
        <p:spPr>
          <a:xfrm>
            <a:off x="2963071" y="1095777"/>
            <a:ext cx="6265857" cy="380147"/>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sz="2000" dirty="0">
              <a:solidFill>
                <a:schemeClr val="tx1"/>
              </a:solidFill>
            </a:endParaRPr>
          </a:p>
        </p:txBody>
      </p:sp>
      <mc:AlternateContent xmlns:mc="http://schemas.openxmlformats.org/markup-compatibility/2006" xmlns:a14="http://schemas.microsoft.com/office/drawing/2010/main">
        <mc:Choice Requires="a14">
          <p:sp>
            <p:nvSpPr>
              <p:cNvPr id="9" name="Rectángulo: esquinas redondeadas 12">
                <a:extLst>
                  <a:ext uri="{FF2B5EF4-FFF2-40B4-BE49-F238E27FC236}">
                    <a16:creationId xmlns:a16="http://schemas.microsoft.com/office/drawing/2014/main" id="{33B8F856-DD51-5047-F50E-9BEF2B3F3E91}"/>
                  </a:ext>
                </a:extLst>
              </p:cNvPr>
              <p:cNvSpPr/>
              <p:nvPr/>
            </p:nvSpPr>
            <p:spPr>
              <a:xfrm>
                <a:off x="457136" y="5463601"/>
                <a:ext cx="3205563" cy="615736"/>
              </a:xfrm>
              <a:prstGeom prst="roundRect">
                <a:avLst>
                  <a:gd name="adj" fmla="val 13078"/>
                </a:avLst>
              </a:prstGeom>
              <a:solidFill>
                <a:srgbClr val="FF0000">
                  <a:alpha val="20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14:m>
                  <m:oMathPara xmlns:m="http://schemas.openxmlformats.org/officeDocument/2006/math">
                    <m:oMathParaPr>
                      <m:jc m:val="centerGroup"/>
                    </m:oMathParaPr>
                    <m:oMath xmlns:m="http://schemas.openxmlformats.org/officeDocument/2006/math">
                      <m:func>
                        <m:funcPr>
                          <m:ctrlPr>
                            <a:rPr lang="es-ES" sz="2000" b="0" i="1" smtClean="0">
                              <a:solidFill>
                                <a:schemeClr val="tx1"/>
                              </a:solidFill>
                              <a:latin typeface="Cambria Math" panose="02040503050406030204" pitchFamily="18" charset="0"/>
                            </a:rPr>
                          </m:ctrlPr>
                        </m:funcPr>
                        <m:fName>
                          <m:r>
                            <m:rPr>
                              <m:sty m:val="p"/>
                            </m:rPr>
                            <a:rPr lang="es-ES" sz="2000" b="0" i="0" smtClean="0">
                              <a:solidFill>
                                <a:schemeClr val="tx1"/>
                              </a:solidFill>
                              <a:latin typeface="Cambria Math" panose="02040503050406030204" pitchFamily="18" charset="0"/>
                            </a:rPr>
                            <m:t>log</m:t>
                          </m:r>
                        </m:fName>
                        <m:e>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𝑚</m:t>
                              </m:r>
                              <m:d>
                                <m:dPr>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𝑡</m:t>
                                  </m:r>
                                </m:e>
                              </m:d>
                            </m:e>
                          </m:d>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𝐷</m:t>
                          </m:r>
                          <m:r>
                            <a:rPr lang="es-ES" sz="2000" b="0" i="1" smtClean="0">
                              <a:solidFill>
                                <a:schemeClr val="tx1"/>
                              </a:solidFill>
                              <a:latin typeface="Cambria Math" panose="02040503050406030204" pitchFamily="18" charset="0"/>
                            </a:rPr>
                            <m:t>)</m:t>
                          </m:r>
                        </m:e>
                      </m:func>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𝛼</m:t>
                      </m:r>
                      <m:func>
                        <m:funcPr>
                          <m:ctrlPr>
                            <a:rPr lang="es-ES" sz="2000" b="0" i="1" smtClean="0">
                              <a:solidFill>
                                <a:schemeClr val="tx1"/>
                              </a:solidFill>
                              <a:latin typeface="Cambria Math" panose="02040503050406030204" pitchFamily="18" charset="0"/>
                            </a:rPr>
                          </m:ctrlPr>
                        </m:funcPr>
                        <m:fName>
                          <m:r>
                            <m:rPr>
                              <m:sty m:val="p"/>
                            </m:rPr>
                            <a:rPr lang="es-ES" sz="2000" b="0" i="0" smtClean="0">
                              <a:solidFill>
                                <a:schemeClr val="tx1"/>
                              </a:solidFill>
                              <a:latin typeface="Cambria Math" panose="02040503050406030204" pitchFamily="18" charset="0"/>
                            </a:rPr>
                            <m:t>log</m:t>
                          </m:r>
                        </m:fName>
                        <m:e>
                          <m:r>
                            <a:rPr lang="es-ES" sz="2000" b="0" i="1" smtClean="0">
                              <a:solidFill>
                                <a:schemeClr val="tx1"/>
                              </a:solidFill>
                              <a:latin typeface="Cambria Math" panose="02040503050406030204" pitchFamily="18" charset="0"/>
                            </a:rPr>
                            <m:t>𝑡</m:t>
                          </m:r>
                        </m:e>
                      </m:func>
                    </m:oMath>
                  </m:oMathPara>
                </a14:m>
                <a:endParaRPr lang="es-ES" sz="2000" b="1" dirty="0">
                  <a:solidFill>
                    <a:schemeClr val="tx1"/>
                  </a:solidFill>
                </a:endParaRPr>
              </a:p>
            </p:txBody>
          </p:sp>
        </mc:Choice>
        <mc:Fallback xmlns="">
          <p:sp>
            <p:nvSpPr>
              <p:cNvPr id="9" name="Rectángulo: esquinas redondeadas 12">
                <a:extLst>
                  <a:ext uri="{FF2B5EF4-FFF2-40B4-BE49-F238E27FC236}">
                    <a16:creationId xmlns:a16="http://schemas.microsoft.com/office/drawing/2014/main" id="{33B8F856-DD51-5047-F50E-9BEF2B3F3E91}"/>
                  </a:ext>
                </a:extLst>
              </p:cNvPr>
              <p:cNvSpPr>
                <a:spLocks noRot="1" noChangeAspect="1" noMove="1" noResize="1" noEditPoints="1" noAdjustHandles="1" noChangeArrowheads="1" noChangeShapeType="1" noTextEdit="1"/>
              </p:cNvSpPr>
              <p:nvPr/>
            </p:nvSpPr>
            <p:spPr>
              <a:xfrm>
                <a:off x="457136" y="5463601"/>
                <a:ext cx="3205563" cy="615736"/>
              </a:xfrm>
              <a:prstGeom prst="roundRect">
                <a:avLst>
                  <a:gd name="adj" fmla="val 13078"/>
                </a:avLst>
              </a:prstGeom>
              <a:blipFill>
                <a:blip r:embed="rId4"/>
                <a:stretch>
                  <a:fillRect/>
                </a:stretch>
              </a:blipFill>
              <a:ln>
                <a:solidFill>
                  <a:schemeClr val="tx1"/>
                </a:solid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11" name="Rectángulo: esquinas redondeadas 4">
                <a:extLst>
                  <a:ext uri="{FF2B5EF4-FFF2-40B4-BE49-F238E27FC236}">
                    <a16:creationId xmlns:a16="http://schemas.microsoft.com/office/drawing/2014/main" id="{EEDB61BE-F210-39FE-2FBF-29FC3DA059F1}"/>
                  </a:ext>
                </a:extLst>
              </p:cNvPr>
              <p:cNvSpPr/>
              <p:nvPr/>
            </p:nvSpPr>
            <p:spPr>
              <a:xfrm>
                <a:off x="4067749" y="1133436"/>
                <a:ext cx="7122441" cy="5046532"/>
              </a:xfrm>
              <a:prstGeom prst="roundRect">
                <a:avLst>
                  <a:gd name="adj" fmla="val 5164"/>
                </a:avLst>
              </a:prstGeom>
              <a:solidFill>
                <a:schemeClr val="bg1">
                  <a:alpha val="2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ES" sz="2000" dirty="0">
                    <a:solidFill>
                      <a:schemeClr val="tx1"/>
                    </a:solidFill>
                  </a:rPr>
                  <a:t>The </a:t>
                </a:r>
                <a:r>
                  <a:rPr lang="es-ES" sz="2000" dirty="0" err="1">
                    <a:solidFill>
                      <a:schemeClr val="tx1"/>
                    </a:solidFill>
                  </a:rPr>
                  <a:t>noise</a:t>
                </a:r>
                <a:r>
                  <a:rPr lang="es-ES" sz="2000" dirty="0">
                    <a:solidFill>
                      <a:schemeClr val="tx1"/>
                    </a:solidFill>
                  </a:rPr>
                  <a:t> </a:t>
                </a:r>
                <a:r>
                  <a:rPr lang="es-ES" sz="2000" dirty="0" err="1">
                    <a:solidFill>
                      <a:schemeClr val="tx1"/>
                    </a:solidFill>
                  </a:rPr>
                  <a:t>source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𝜉</m:t>
                    </m:r>
                    <m:d>
                      <m:dPr>
                        <m:ctrlPr>
                          <a:rPr lang="es-ES" sz="2000" b="0" i="1" smtClean="0">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𝑡</m:t>
                        </m:r>
                      </m:e>
                    </m:d>
                  </m:oMath>
                </a14:m>
                <a:r>
                  <a:rPr lang="es-ES" sz="2000" dirty="0">
                    <a:solidFill>
                      <a:schemeClr val="tx1"/>
                    </a:solidFill>
                  </a:rPr>
                  <a:t> </a:t>
                </a:r>
                <a:r>
                  <a:rPr lang="es-ES" sz="2000" dirty="0" err="1">
                    <a:solidFill>
                      <a:schemeClr val="tx1"/>
                    </a:solidFill>
                  </a:rPr>
                  <a:t>is</a:t>
                </a:r>
                <a:r>
                  <a:rPr lang="es-ES" sz="2000" dirty="0">
                    <a:solidFill>
                      <a:schemeClr val="tx1"/>
                    </a:solidFill>
                  </a:rPr>
                  <a:t> not a </a:t>
                </a:r>
                <a:r>
                  <a:rPr lang="es-ES" sz="2000" b="1" dirty="0" err="1">
                    <a:solidFill>
                      <a:schemeClr val="tx1"/>
                    </a:solidFill>
                  </a:rPr>
                  <a:t>white</a:t>
                </a:r>
                <a:r>
                  <a:rPr lang="es-ES" sz="2000" b="1" dirty="0">
                    <a:solidFill>
                      <a:schemeClr val="tx1"/>
                    </a:solidFill>
                  </a:rPr>
                  <a:t> </a:t>
                </a:r>
                <a:r>
                  <a:rPr lang="es-ES" sz="2000" b="1" dirty="0" err="1">
                    <a:solidFill>
                      <a:schemeClr val="tx1"/>
                    </a:solidFill>
                  </a:rPr>
                  <a:t>noise</a:t>
                </a:r>
                <a:r>
                  <a:rPr lang="es-ES" sz="2000" b="1" dirty="0">
                    <a:solidFill>
                      <a:schemeClr val="tx1"/>
                    </a:solidFill>
                  </a:rPr>
                  <a:t> </a:t>
                </a:r>
                <a:r>
                  <a:rPr lang="es-ES" sz="2000" dirty="0">
                    <a:solidFill>
                      <a:schemeClr val="tx1"/>
                    </a:solidFill>
                  </a:rPr>
                  <a:t>(</a:t>
                </a:r>
                <a:r>
                  <a:rPr lang="es-ES" sz="2000" dirty="0" err="1">
                    <a:solidFill>
                      <a:schemeClr val="tx1"/>
                    </a:solidFill>
                  </a:rPr>
                  <a:t>classical</a:t>
                </a:r>
                <a:r>
                  <a:rPr lang="es-ES" sz="2000" dirty="0">
                    <a:solidFill>
                      <a:schemeClr val="tx1"/>
                    </a:solidFill>
                  </a:rPr>
                  <a:t> </a:t>
                </a:r>
                <a:r>
                  <a:rPr lang="es-ES" sz="2000" dirty="0" err="1">
                    <a:solidFill>
                      <a:schemeClr val="tx1"/>
                    </a:solidFill>
                  </a:rPr>
                  <a:t>Brownian</a:t>
                </a:r>
                <a:r>
                  <a:rPr lang="es-ES" sz="2000" dirty="0">
                    <a:solidFill>
                      <a:schemeClr val="tx1"/>
                    </a:solidFill>
                  </a:rPr>
                  <a:t> </a:t>
                </a:r>
                <a:r>
                  <a:rPr lang="es-ES" sz="2000" dirty="0" err="1">
                    <a:solidFill>
                      <a:schemeClr val="tx1"/>
                    </a:solidFill>
                  </a:rPr>
                  <a:t>Motion</a:t>
                </a:r>
                <a:r>
                  <a:rPr lang="es-ES" sz="2000" dirty="0">
                    <a:solidFill>
                      <a:schemeClr val="tx1"/>
                    </a:solidFill>
                  </a:rPr>
                  <a:t>), and </a:t>
                </a:r>
                <a:r>
                  <a:rPr lang="es-ES" sz="2000" dirty="0" err="1">
                    <a:solidFill>
                      <a:schemeClr val="tx1"/>
                    </a:solidFill>
                  </a:rPr>
                  <a:t>rather</a:t>
                </a:r>
                <a:r>
                  <a:rPr lang="es-ES" sz="2000" dirty="0">
                    <a:solidFill>
                      <a:schemeClr val="tx1"/>
                    </a:solidFill>
                  </a:rPr>
                  <a:t> </a:t>
                </a:r>
                <a:r>
                  <a:rPr lang="es-ES" sz="2000" dirty="0" err="1">
                    <a:solidFill>
                      <a:schemeClr val="tx1"/>
                    </a:solidFill>
                  </a:rPr>
                  <a:t>obeys</a:t>
                </a:r>
                <a:endParaRPr lang="es-ES" sz="2000" b="1" dirty="0">
                  <a:solidFill>
                    <a:schemeClr val="tx1"/>
                  </a:solidFill>
                </a:endParaRPr>
              </a:p>
              <a:p>
                <a:pPr algn="just"/>
                <a:endParaRPr lang="es-ES" sz="2000" dirty="0">
                  <a:solidFill>
                    <a:schemeClr val="tx1"/>
                  </a:solidFill>
                </a:endParaRPr>
              </a:p>
              <a:p>
                <a:pPr algn="ctr"/>
                <a14:m>
                  <m:oMathPara xmlns:m="http://schemas.openxmlformats.org/officeDocument/2006/math">
                    <m:oMathParaPr>
                      <m:jc m:val="centerGroup"/>
                    </m:oMathParaPr>
                    <m:oMath xmlns:m="http://schemas.openxmlformats.org/officeDocument/2006/math">
                      <m:r>
                        <a:rPr lang="es-ES" sz="2000" b="0" i="1" smtClean="0">
                          <a:solidFill>
                            <a:schemeClr val="tx1"/>
                          </a:solidFill>
                          <a:latin typeface="Cambria Math" panose="02040503050406030204" pitchFamily="18" charset="0"/>
                          <a:ea typeface="Cambria Math" panose="02040503050406030204" pitchFamily="18" charset="0"/>
                        </a:rPr>
                        <m:t>𝔼</m:t>
                      </m:r>
                      <m:d>
                        <m:dPr>
                          <m:begChr m:val="["/>
                          <m:endChr m:val="]"/>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𝜉</m:t>
                          </m:r>
                          <m:d>
                            <m:dPr>
                              <m:ctrlPr>
                                <a:rPr lang="es-ES" sz="2000" b="0" i="1" smtClean="0">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𝑡</m:t>
                              </m:r>
                            </m:e>
                          </m:d>
                        </m:e>
                      </m:d>
                      <m:r>
                        <a:rPr lang="es-ES" sz="2000" b="0" i="1" smtClean="0">
                          <a:solidFill>
                            <a:schemeClr val="tx1"/>
                          </a:solidFill>
                          <a:latin typeface="Cambria Math" panose="02040503050406030204" pitchFamily="18" charset="0"/>
                        </a:rPr>
                        <m:t>=0</m:t>
                      </m:r>
                      <m:r>
                        <a:rPr lang="es-ES" sz="2000" b="0" i="0" smtClean="0">
                          <a:solidFill>
                            <a:schemeClr val="tx1"/>
                          </a:solidFill>
                          <a:latin typeface="Cambria Math" panose="02040503050406030204" pitchFamily="18" charset="0"/>
                        </a:rPr>
                        <m:t>, </m:t>
                      </m:r>
                      <m:r>
                        <a:rPr lang="es-ES" sz="2000" b="0" i="1" smtClean="0">
                          <a:solidFill>
                            <a:schemeClr val="tx1"/>
                          </a:solidFill>
                          <a:latin typeface="Cambria Math" panose="02040503050406030204" pitchFamily="18" charset="0"/>
                        </a:rPr>
                        <m:t> </m:t>
                      </m:r>
                      <m:r>
                        <m:rPr>
                          <m:sty m:val="p"/>
                        </m:rPr>
                        <a:rPr lang="es-ES" sz="2000" b="0" i="0" smtClean="0">
                          <a:solidFill>
                            <a:schemeClr val="tx1"/>
                          </a:solidFill>
                          <a:latin typeface="Cambria Math" panose="02040503050406030204" pitchFamily="18" charset="0"/>
                        </a:rPr>
                        <m:t>Cov</m:t>
                      </m:r>
                      <m:d>
                        <m:dPr>
                          <m:begChr m:val="["/>
                          <m:endChr m:val="]"/>
                          <m:ctrlPr>
                            <a:rPr lang="es-ES" sz="2000" b="0" i="1" smtClean="0">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𝜉</m:t>
                          </m:r>
                          <m:d>
                            <m:dPr>
                              <m:ctrlPr>
                                <a:rPr lang="es-ES" sz="2000" i="1">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𝑡</m:t>
                              </m:r>
                            </m:e>
                          </m:d>
                          <m:r>
                            <a:rPr lang="es-ES" sz="2000" b="0" i="1" smtClean="0">
                              <a:solidFill>
                                <a:schemeClr val="tx1"/>
                              </a:solidFill>
                              <a:latin typeface="Cambria Math" panose="02040503050406030204" pitchFamily="18" charset="0"/>
                            </a:rPr>
                            <m:t>,</m:t>
                          </m:r>
                          <m:r>
                            <a:rPr lang="es-ES" sz="2000" i="1">
                              <a:solidFill>
                                <a:schemeClr val="tx1"/>
                              </a:solidFill>
                              <a:latin typeface="Cambria Math" panose="02040503050406030204" pitchFamily="18" charset="0"/>
                            </a:rPr>
                            <m:t>𝜉</m:t>
                          </m:r>
                          <m:d>
                            <m:dPr>
                              <m:ctrlPr>
                                <a:rPr lang="es-ES" sz="2000" i="1">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𝑠</m:t>
                              </m:r>
                            </m:e>
                          </m:d>
                        </m:e>
                      </m:d>
                      <m:r>
                        <a:rPr lang="es-ES" sz="2000" b="0" i="1" smtClean="0">
                          <a:solidFill>
                            <a:schemeClr val="tx1"/>
                          </a:solidFill>
                          <a:latin typeface="Cambria Math" panose="02040503050406030204" pitchFamily="18" charset="0"/>
                        </a:rPr>
                        <m:t>=</m:t>
                      </m:r>
                      <m:f>
                        <m:fPr>
                          <m:ctrlPr>
                            <a:rPr lang="es-ES" i="1" smtClean="0">
                              <a:solidFill>
                                <a:schemeClr val="tx1"/>
                              </a:solidFill>
                              <a:latin typeface="Cambria Math" panose="02040503050406030204" pitchFamily="18" charset="0"/>
                            </a:rPr>
                          </m:ctrlPr>
                        </m:fPr>
                        <m:num>
                          <m:r>
                            <a:rPr lang="en-US" i="1">
                              <a:solidFill>
                                <a:schemeClr val="tx1"/>
                              </a:solidFill>
                              <a:latin typeface="Cambria Math" panose="02040503050406030204" pitchFamily="18" charset="0"/>
                            </a:rPr>
                            <m:t>1</m:t>
                          </m:r>
                        </m:num>
                        <m:den>
                          <m:r>
                            <a:rPr lang="en-US" i="1">
                              <a:solidFill>
                                <a:schemeClr val="tx1"/>
                              </a:solidFill>
                              <a:latin typeface="Cambria Math" panose="02040503050406030204" pitchFamily="18" charset="0"/>
                            </a:rPr>
                            <m:t>2</m:t>
                          </m:r>
                        </m:den>
                      </m:f>
                      <m:r>
                        <a:rPr lang="en-US" i="1">
                          <a:solidFill>
                            <a:schemeClr val="tx1"/>
                          </a:solidFill>
                          <a:latin typeface="Cambria Math" panose="02040503050406030204" pitchFamily="18" charset="0"/>
                        </a:rPr>
                        <m:t>𝐷</m:t>
                      </m:r>
                      <m:r>
                        <a:rPr lang="en-US" i="1">
                          <a:solidFill>
                            <a:schemeClr val="tx1"/>
                          </a:solidFill>
                          <a:latin typeface="Cambria Math" panose="02040503050406030204" pitchFamily="18" charset="0"/>
                        </a:rPr>
                        <m:t>𝛼</m:t>
                      </m:r>
                      <m:d>
                        <m:dPr>
                          <m:ctrlPr>
                            <a:rPr lang="es-E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−1</m:t>
                          </m:r>
                        </m:e>
                      </m:d>
                      <m:sSup>
                        <m:sSupPr>
                          <m:ctrlPr>
                            <a:rPr lang="es-ES" i="1">
                              <a:solidFill>
                                <a:schemeClr val="tx1"/>
                              </a:solidFill>
                              <a:latin typeface="Cambria Math" panose="02040503050406030204" pitchFamily="18" charset="0"/>
                            </a:rPr>
                          </m:ctrlPr>
                        </m:sSupPr>
                        <m:e>
                          <m:d>
                            <m:dPr>
                              <m:begChr m:val="|"/>
                              <m:endChr m:val="|"/>
                              <m:ctrlPr>
                                <a:rPr lang="es-ES" i="1">
                                  <a:solidFill>
                                    <a:schemeClr val="tx1"/>
                                  </a:solidFill>
                                  <a:latin typeface="Cambria Math" panose="02040503050406030204" pitchFamily="18" charset="0"/>
                                </a:rPr>
                              </m:ctrlPr>
                            </m:dPr>
                            <m:e>
                              <m:r>
                                <a:rPr lang="en-US" i="1">
                                  <a:solidFill>
                                    <a:schemeClr val="tx1"/>
                                  </a:solidFill>
                                  <a:latin typeface="Cambria Math" panose="02040503050406030204" pitchFamily="18" charset="0"/>
                                </a:rPr>
                                <m:t>𝑡</m:t>
                              </m:r>
                              <m:r>
                                <a:rPr lang="en-US" i="1">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𝑠</m:t>
                              </m:r>
                            </m:e>
                          </m:d>
                        </m:e>
                        <m:sup>
                          <m:r>
                            <a:rPr lang="en-US" i="1">
                              <a:solidFill>
                                <a:schemeClr val="tx1"/>
                              </a:solidFill>
                              <a:latin typeface="Cambria Math" panose="02040503050406030204" pitchFamily="18" charset="0"/>
                            </a:rPr>
                            <m:t>𝛼</m:t>
                          </m:r>
                          <m:r>
                            <a:rPr lang="en-US" i="1">
                              <a:solidFill>
                                <a:schemeClr val="tx1"/>
                              </a:solidFill>
                              <a:latin typeface="Cambria Math" panose="02040503050406030204" pitchFamily="18" charset="0"/>
                            </a:rPr>
                            <m:t>−2</m:t>
                          </m:r>
                        </m:sup>
                      </m:sSup>
                    </m:oMath>
                  </m:oMathPara>
                </a14:m>
                <a:endParaRPr lang="es-ES" sz="2000" dirty="0">
                  <a:solidFill>
                    <a:schemeClr val="tx1"/>
                  </a:solidFill>
                </a:endParaRPr>
              </a:p>
              <a:p>
                <a:pPr algn="ctr"/>
                <a:endParaRPr lang="es-ES" sz="2000" dirty="0">
                  <a:solidFill>
                    <a:schemeClr val="tx1"/>
                  </a:solidFill>
                </a:endParaRPr>
              </a:p>
              <a:p>
                <a:pPr algn="just"/>
                <a:r>
                  <a:rPr lang="es-ES" sz="2000" dirty="0" err="1">
                    <a:solidFill>
                      <a:schemeClr val="tx1"/>
                    </a:solidFill>
                  </a:rPr>
                  <a:t>where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𝛼</m:t>
                    </m:r>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diffusion</a:t>
                </a:r>
                <a:r>
                  <a:rPr lang="es-ES" sz="2000" dirty="0">
                    <a:solidFill>
                      <a:schemeClr val="tx1"/>
                    </a:solidFill>
                  </a:rPr>
                  <a:t> </a:t>
                </a:r>
                <a:r>
                  <a:rPr lang="es-ES" sz="2000" dirty="0" err="1">
                    <a:solidFill>
                      <a:schemeClr val="tx1"/>
                    </a:solidFill>
                  </a:rPr>
                  <a:t>exponent</a:t>
                </a:r>
                <a:r>
                  <a:rPr lang="es-ES" sz="2000" dirty="0">
                    <a:solidFill>
                      <a:schemeClr val="tx1"/>
                    </a:solidFill>
                  </a:rPr>
                  <a:t>. With </a:t>
                </a:r>
                <a:r>
                  <a:rPr lang="es-ES" sz="2000" dirty="0" err="1">
                    <a:solidFill>
                      <a:schemeClr val="tx1"/>
                    </a:solidFill>
                  </a:rPr>
                  <a:t>this</a:t>
                </a:r>
                <a:r>
                  <a:rPr lang="es-ES" sz="2000" dirty="0">
                    <a:solidFill>
                      <a:schemeClr val="tx1"/>
                    </a:solidFill>
                  </a:rPr>
                  <a:t> </a:t>
                </a:r>
                <a:r>
                  <a:rPr lang="es-ES" sz="2000" dirty="0" err="1">
                    <a:solidFill>
                      <a:schemeClr val="tx1"/>
                    </a:solidFill>
                  </a:rPr>
                  <a:t>formulation</a:t>
                </a:r>
                <a:r>
                  <a:rPr lang="es-ES" sz="2000" dirty="0">
                    <a:solidFill>
                      <a:schemeClr val="tx1"/>
                    </a:solidFill>
                  </a:rPr>
                  <a:t> </a:t>
                </a:r>
              </a:p>
              <a:p>
                <a:pPr algn="just"/>
                <a:endParaRPr lang="es-ES" sz="2000" b="1" dirty="0">
                  <a:solidFill>
                    <a:schemeClr val="tx1"/>
                  </a:solidFill>
                </a:endParaRPr>
              </a:p>
              <a:p>
                <a:pPr algn="ctr"/>
                <a14:m>
                  <m:oMathPara xmlns:m="http://schemas.openxmlformats.org/officeDocument/2006/math">
                    <m:oMathParaPr>
                      <m:jc m:val="centerGroup"/>
                    </m:oMathParaPr>
                    <m:oMath xmlns:m="http://schemas.openxmlformats.org/officeDocument/2006/math">
                      <m:r>
                        <a:rPr lang="es-ES" sz="2000" i="1">
                          <a:solidFill>
                            <a:schemeClr val="tx1"/>
                          </a:solidFill>
                          <a:latin typeface="Cambria Math" panose="02040503050406030204" pitchFamily="18" charset="0"/>
                          <a:ea typeface="Cambria Math" panose="02040503050406030204" pitchFamily="18" charset="0"/>
                        </a:rPr>
                        <m:t>𝔼</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r>
                            <a:rPr lang="es-ES" sz="2000" b="0" i="1" smtClean="0">
                              <a:solidFill>
                                <a:schemeClr val="tx1"/>
                              </a:solidFill>
                              <a:latin typeface="Cambria Math" panose="02040503050406030204" pitchFamily="18" charset="0"/>
                              <a:ea typeface="Cambria Math" panose="02040503050406030204" pitchFamily="18" charset="0"/>
                            </a:rPr>
                            <m:t>𝑚</m:t>
                          </m:r>
                          <m:d>
                            <m:dPr>
                              <m:ctrlPr>
                                <a:rPr lang="es-ES" sz="2000" i="1">
                                  <a:solidFill>
                                    <a:schemeClr val="tx1"/>
                                  </a:solidFill>
                                  <a:latin typeface="Cambria Math" panose="02040503050406030204" pitchFamily="18" charset="0"/>
                                  <a:ea typeface="Cambria Math" panose="02040503050406030204" pitchFamily="18" charset="0"/>
                                </a:rPr>
                              </m:ctrlPr>
                            </m:dPr>
                            <m:e>
                              <m:r>
                                <a:rPr lang="es-ES" sz="2000" i="1">
                                  <a:solidFill>
                                    <a:schemeClr val="tx1"/>
                                  </a:solidFill>
                                  <a:latin typeface="Cambria Math" panose="02040503050406030204" pitchFamily="18" charset="0"/>
                                  <a:ea typeface="Cambria Math" panose="02040503050406030204" pitchFamily="18" charset="0"/>
                                </a:rPr>
                                <m:t>𝑡</m:t>
                              </m:r>
                            </m:e>
                          </m:d>
                        </m:e>
                      </m:d>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𝜅</m:t>
                      </m:r>
                      <m:r>
                        <a:rPr lang="es-ES" sz="2000" b="0" i="1" smtClean="0">
                          <a:solidFill>
                            <a:schemeClr val="tx1"/>
                          </a:solidFill>
                          <a:latin typeface="Cambria Math" panose="02040503050406030204" pitchFamily="18" charset="0"/>
                        </a:rPr>
                        <m:t>𝑡</m:t>
                      </m:r>
                      <m:r>
                        <a:rPr lang="es-ES" sz="2000" b="0" i="0" smtClean="0">
                          <a:solidFill>
                            <a:schemeClr val="tx1"/>
                          </a:solidFill>
                          <a:latin typeface="Cambria Math" panose="02040503050406030204" pitchFamily="18" charset="0"/>
                        </a:rPr>
                        <m:t>,  </m:t>
                      </m:r>
                      <m:r>
                        <a:rPr lang="es-ES" sz="2000" i="1">
                          <a:solidFill>
                            <a:schemeClr val="tx1"/>
                          </a:solidFill>
                          <a:latin typeface="Cambria Math" panose="02040503050406030204" pitchFamily="18" charset="0"/>
                          <a:ea typeface="Cambria Math" panose="02040503050406030204" pitchFamily="18" charset="0"/>
                        </a:rPr>
                        <m:t>𝕍</m:t>
                      </m:r>
                      <m:d>
                        <m:dPr>
                          <m:begChr m:val="["/>
                          <m:endChr m:val="]"/>
                          <m:ctrlPr>
                            <a:rPr lang="es-ES" sz="2000" i="1">
                              <a:solidFill>
                                <a:schemeClr val="tx1"/>
                              </a:solidFill>
                              <a:latin typeface="Cambria Math" panose="02040503050406030204" pitchFamily="18" charset="0"/>
                            </a:rPr>
                          </m:ctrlPr>
                        </m:dPr>
                        <m:e>
                          <m:r>
                            <a:rPr lang="es-ES" sz="2000" b="0" i="1" smtClean="0">
                              <a:solidFill>
                                <a:schemeClr val="tx1"/>
                              </a:solidFill>
                              <a:latin typeface="Cambria Math" panose="02040503050406030204" pitchFamily="18" charset="0"/>
                            </a:rPr>
                            <m:t>𝑚</m:t>
                          </m:r>
                          <m:d>
                            <m:dPr>
                              <m:ctrlPr>
                                <a:rPr lang="es-ES" sz="2000" i="1">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𝑡</m:t>
                              </m:r>
                            </m:e>
                          </m:d>
                        </m:e>
                      </m:d>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𝐷</m:t>
                      </m:r>
                      <m:sSup>
                        <m:sSupPr>
                          <m:ctrlPr>
                            <a:rPr lang="es-ES" sz="2000" b="0" i="1" smtClean="0">
                              <a:solidFill>
                                <a:schemeClr val="tx1"/>
                              </a:solidFill>
                              <a:latin typeface="Cambria Math" panose="02040503050406030204" pitchFamily="18" charset="0"/>
                            </a:rPr>
                          </m:ctrlPr>
                        </m:sSupPr>
                        <m:e>
                          <m:r>
                            <a:rPr lang="es-ES" sz="2000" b="0" i="1" smtClean="0">
                              <a:solidFill>
                                <a:schemeClr val="tx1"/>
                              </a:solidFill>
                              <a:latin typeface="Cambria Math" panose="02040503050406030204" pitchFamily="18" charset="0"/>
                            </a:rPr>
                            <m:t>𝑡</m:t>
                          </m:r>
                        </m:e>
                        <m:sup>
                          <m:r>
                            <a:rPr lang="es-ES" sz="2000" b="0" i="1" smtClean="0">
                              <a:solidFill>
                                <a:schemeClr val="tx1"/>
                              </a:solidFill>
                              <a:latin typeface="Cambria Math" panose="02040503050406030204" pitchFamily="18" charset="0"/>
                            </a:rPr>
                            <m:t>𝛼</m:t>
                          </m:r>
                        </m:sup>
                      </m:sSup>
                    </m:oMath>
                  </m:oMathPara>
                </a14:m>
                <a:endParaRPr lang="es-ES" sz="2000" dirty="0">
                  <a:solidFill>
                    <a:schemeClr val="tx1"/>
                  </a:solidFill>
                </a:endParaRPr>
              </a:p>
              <a:p>
                <a:pPr algn="just"/>
                <a:endParaRPr lang="es-ES" sz="2000" b="1" dirty="0">
                  <a:solidFill>
                    <a:schemeClr val="tx1"/>
                  </a:solidFill>
                </a:endParaRPr>
              </a:p>
              <a:p>
                <a:pPr algn="just"/>
                <a:r>
                  <a:rPr lang="es-ES" sz="2000" b="1" dirty="0">
                    <a:solidFill>
                      <a:schemeClr val="tx1"/>
                    </a:solidFill>
                  </a:rPr>
                  <a:t>i.e. </a:t>
                </a:r>
                <a:r>
                  <a:rPr lang="es-ES" sz="2000" b="1" dirty="0" err="1">
                    <a:solidFill>
                      <a:schemeClr val="tx1"/>
                    </a:solidFill>
                  </a:rPr>
                  <a:t>variance</a:t>
                </a:r>
                <a:r>
                  <a:rPr lang="es-ES" sz="2000" b="1" dirty="0">
                    <a:solidFill>
                      <a:schemeClr val="tx1"/>
                    </a:solidFill>
                  </a:rPr>
                  <a:t> </a:t>
                </a:r>
                <a:r>
                  <a:rPr lang="es-ES" sz="2000" b="1" dirty="0" err="1">
                    <a:solidFill>
                      <a:schemeClr val="tx1"/>
                    </a:solidFill>
                  </a:rPr>
                  <a:t>obeys</a:t>
                </a:r>
                <a:r>
                  <a:rPr lang="es-ES" sz="2000" b="1" dirty="0">
                    <a:solidFill>
                      <a:schemeClr val="tx1"/>
                    </a:solidFill>
                  </a:rPr>
                  <a:t> a </a:t>
                </a:r>
                <a:r>
                  <a:rPr lang="es-ES" sz="2000" b="1" dirty="0" err="1">
                    <a:solidFill>
                      <a:schemeClr val="tx1"/>
                    </a:solidFill>
                  </a:rPr>
                  <a:t>power</a:t>
                </a:r>
                <a:r>
                  <a:rPr lang="es-ES" sz="2000" b="1" dirty="0">
                    <a:solidFill>
                      <a:schemeClr val="tx1"/>
                    </a:solidFill>
                  </a:rPr>
                  <a:t> </a:t>
                </a:r>
                <a:r>
                  <a:rPr lang="es-ES" sz="2000" b="1" dirty="0" err="1">
                    <a:solidFill>
                      <a:schemeClr val="tx1"/>
                    </a:solidFill>
                  </a:rPr>
                  <a:t>law</a:t>
                </a:r>
                <a:r>
                  <a:rPr lang="es-ES" sz="2000" b="1" dirty="0">
                    <a:solidFill>
                      <a:schemeClr val="tx1"/>
                    </a:solidFill>
                  </a:rPr>
                  <a:t> </a:t>
                </a:r>
                <a:r>
                  <a:rPr lang="es-ES" sz="2000" i="1" dirty="0">
                    <a:solidFill>
                      <a:schemeClr val="tx1"/>
                    </a:solidFill>
                  </a:rPr>
                  <a:t>(</a:t>
                </a:r>
                <a:r>
                  <a:rPr lang="es-ES" sz="2000" i="1" dirty="0" err="1">
                    <a:solidFill>
                      <a:schemeClr val="tx1"/>
                    </a:solidFill>
                  </a:rPr>
                  <a:t>given</a:t>
                </a:r>
                <a:r>
                  <a:rPr lang="es-ES" sz="2000" i="1"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𝛼</m:t>
                    </m:r>
                    <m:r>
                      <a:rPr lang="es-ES" sz="2000" b="0" i="1" smtClean="0">
                        <a:solidFill>
                          <a:schemeClr val="tx1"/>
                        </a:solidFill>
                        <a:latin typeface="Cambria Math" panose="02040503050406030204" pitchFamily="18" charset="0"/>
                      </a:rPr>
                      <m:t>≠1</m:t>
                    </m:r>
                  </m:oMath>
                </a14:m>
                <a:r>
                  <a:rPr lang="es-ES" sz="2000" i="1" dirty="0">
                    <a:solidFill>
                      <a:schemeClr val="tx1"/>
                    </a:solidFill>
                  </a:rPr>
                  <a:t>).</a:t>
                </a:r>
                <a:r>
                  <a:rPr lang="es-ES" sz="2000" dirty="0">
                    <a:solidFill>
                      <a:schemeClr val="tx1"/>
                    </a:solidFill>
                  </a:rPr>
                  <a:t> </a:t>
                </a:r>
                <a14:m>
                  <m:oMath xmlns:m="http://schemas.openxmlformats.org/officeDocument/2006/math">
                    <m:f>
                      <m:fPr>
                        <m:ctrlPr>
                          <a:rPr lang="es-ES" sz="2000" i="1">
                            <a:solidFill>
                              <a:schemeClr val="tx1"/>
                            </a:solidFill>
                            <a:latin typeface="Cambria Math" panose="02040503050406030204" pitchFamily="18" charset="0"/>
                          </a:rPr>
                        </m:ctrlPr>
                      </m:fPr>
                      <m:num>
                        <m:r>
                          <a:rPr lang="es-ES" sz="2000" i="1">
                            <a:solidFill>
                              <a:schemeClr val="tx1"/>
                            </a:solidFill>
                            <a:latin typeface="Cambria Math" panose="02040503050406030204" pitchFamily="18" charset="0"/>
                          </a:rPr>
                          <m:t>𝑑𝑚</m:t>
                        </m:r>
                        <m:d>
                          <m:dPr>
                            <m:ctrlPr>
                              <a:rPr lang="es-ES" sz="2000" i="1">
                                <a:solidFill>
                                  <a:schemeClr val="tx1"/>
                                </a:solidFill>
                                <a:latin typeface="Cambria Math" panose="02040503050406030204" pitchFamily="18" charset="0"/>
                              </a:rPr>
                            </m:ctrlPr>
                          </m:dPr>
                          <m:e>
                            <m:r>
                              <a:rPr lang="es-ES" sz="2000" i="1">
                                <a:solidFill>
                                  <a:schemeClr val="tx1"/>
                                </a:solidFill>
                                <a:latin typeface="Cambria Math" panose="02040503050406030204" pitchFamily="18" charset="0"/>
                              </a:rPr>
                              <m:t>𝑡</m:t>
                            </m:r>
                          </m:e>
                        </m:d>
                      </m:num>
                      <m:den>
                        <m:r>
                          <a:rPr lang="es-ES" sz="2000" i="1">
                            <a:solidFill>
                              <a:schemeClr val="tx1"/>
                            </a:solidFill>
                            <a:latin typeface="Cambria Math" panose="02040503050406030204" pitchFamily="18" charset="0"/>
                          </a:rPr>
                          <m:t>𝑑𝑡</m:t>
                        </m:r>
                      </m:den>
                    </m:f>
                  </m:oMath>
                </a14:m>
                <a:r>
                  <a:rPr lang="es-ES" sz="2000" dirty="0">
                    <a:solidFill>
                      <a:schemeClr val="tx1"/>
                    </a:solidFill>
                  </a:rPr>
                  <a:t> describes a </a:t>
                </a:r>
                <a:r>
                  <a:rPr lang="es-ES" sz="2000" b="1" dirty="0" err="1">
                    <a:solidFill>
                      <a:schemeClr val="tx1"/>
                    </a:solidFill>
                  </a:rPr>
                  <a:t>Fractional</a:t>
                </a:r>
                <a:r>
                  <a:rPr lang="es-ES" sz="2000" dirty="0">
                    <a:solidFill>
                      <a:schemeClr val="tx1"/>
                    </a:solidFill>
                  </a:rPr>
                  <a:t> </a:t>
                </a:r>
                <a:r>
                  <a:rPr lang="es-ES" sz="2000" b="1" dirty="0" err="1">
                    <a:solidFill>
                      <a:schemeClr val="tx1"/>
                    </a:solidFill>
                  </a:rPr>
                  <a:t>Brownian</a:t>
                </a:r>
                <a:r>
                  <a:rPr lang="es-ES" sz="2000" b="1" dirty="0">
                    <a:solidFill>
                      <a:schemeClr val="tx1"/>
                    </a:solidFill>
                  </a:rPr>
                  <a:t> </a:t>
                </a:r>
                <a:r>
                  <a:rPr lang="es-ES" sz="2000" b="1" dirty="0" err="1">
                    <a:solidFill>
                      <a:schemeClr val="tx1"/>
                    </a:solidFill>
                  </a:rPr>
                  <a:t>Motion</a:t>
                </a:r>
                <a:r>
                  <a:rPr lang="es-ES" sz="2000" dirty="0">
                    <a:solidFill>
                      <a:schemeClr val="tx1"/>
                    </a:solidFill>
                  </a:rPr>
                  <a:t>.</a:t>
                </a:r>
              </a:p>
              <a:p>
                <a:pPr algn="just"/>
                <a:endParaRPr lang="es-ES" sz="2000" b="1" i="1" dirty="0">
                  <a:solidFill>
                    <a:schemeClr val="tx1"/>
                  </a:solidFill>
                </a:endParaRPr>
              </a:p>
              <a:p>
                <a:pPr algn="just"/>
                <a14:m>
                  <m:oMath xmlns:m="http://schemas.openxmlformats.org/officeDocument/2006/math">
                    <m:r>
                      <a:rPr lang="es-ES" sz="2000" b="0" i="1" smtClean="0">
                        <a:solidFill>
                          <a:schemeClr val="tx1"/>
                        </a:solidFill>
                        <a:latin typeface="Cambria Math" panose="02040503050406030204" pitchFamily="18" charset="0"/>
                      </a:rPr>
                      <m:t>𝛼</m:t>
                    </m:r>
                    <m:r>
                      <a:rPr lang="es-ES" sz="2000" b="0" i="1" smtClean="0">
                        <a:solidFill>
                          <a:schemeClr val="tx1"/>
                        </a:solidFill>
                        <a:latin typeface="Cambria Math" panose="02040503050406030204" pitchFamily="18" charset="0"/>
                      </a:rPr>
                      <m:t>=1</m:t>
                    </m:r>
                  </m:oMath>
                </a14:m>
                <a:r>
                  <a:rPr lang="es-ES" sz="2000" dirty="0">
                    <a:solidFill>
                      <a:schemeClr val="tx1"/>
                    </a:solidFill>
                  </a:rPr>
                  <a:t> </a:t>
                </a:r>
                <a:r>
                  <a:rPr lang="es-ES" sz="2000" dirty="0" err="1">
                    <a:solidFill>
                      <a:schemeClr val="tx1"/>
                    </a:solidFill>
                  </a:rPr>
                  <a:t>recovers</a:t>
                </a:r>
                <a:r>
                  <a:rPr lang="es-ES" sz="2000" dirty="0">
                    <a:solidFill>
                      <a:schemeClr val="tx1"/>
                    </a:solidFill>
                  </a:rPr>
                  <a:t> </a:t>
                </a:r>
                <a:r>
                  <a:rPr lang="es-ES" sz="2000" dirty="0" err="1">
                    <a:solidFill>
                      <a:schemeClr val="tx1"/>
                    </a:solidFill>
                  </a:rPr>
                  <a:t>classical</a:t>
                </a:r>
                <a:r>
                  <a:rPr lang="es-ES" sz="2000" dirty="0">
                    <a:solidFill>
                      <a:schemeClr val="tx1"/>
                    </a:solidFill>
                  </a:rPr>
                  <a:t> </a:t>
                </a:r>
                <a:r>
                  <a:rPr lang="es-ES" sz="2000" dirty="0" err="1">
                    <a:solidFill>
                      <a:schemeClr val="tx1"/>
                    </a:solidFill>
                  </a:rPr>
                  <a:t>Brownian</a:t>
                </a:r>
                <a:r>
                  <a:rPr lang="es-ES" sz="2000" dirty="0">
                    <a:solidFill>
                      <a:schemeClr val="tx1"/>
                    </a:solidFill>
                  </a:rPr>
                  <a:t> </a:t>
                </a:r>
                <a:r>
                  <a:rPr lang="es-ES" sz="2000" dirty="0" err="1">
                    <a:solidFill>
                      <a:schemeClr val="tx1"/>
                    </a:solidFill>
                  </a:rPr>
                  <a:t>motion</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𝛼</m:t>
                    </m:r>
                    <m:r>
                      <a:rPr lang="es-ES" sz="2000" b="0" i="1" smtClean="0">
                        <a:solidFill>
                          <a:schemeClr val="tx1"/>
                        </a:solidFill>
                        <a:latin typeface="Cambria Math" panose="02040503050406030204" pitchFamily="18" charset="0"/>
                      </a:rPr>
                      <m:t>&lt;1</m:t>
                    </m:r>
                  </m:oMath>
                </a14:m>
                <a:r>
                  <a:rPr lang="es-ES" sz="2000" dirty="0">
                    <a:solidFill>
                      <a:schemeClr val="tx1"/>
                    </a:solidFill>
                  </a:rPr>
                  <a:t> </a:t>
                </a:r>
                <a:r>
                  <a:rPr lang="es-ES" sz="2000" dirty="0" err="1">
                    <a:solidFill>
                      <a:schemeClr val="tx1"/>
                    </a:solidFill>
                  </a:rPr>
                  <a:t>indicates</a:t>
                </a:r>
                <a:r>
                  <a:rPr lang="es-ES" sz="2000" dirty="0">
                    <a:solidFill>
                      <a:schemeClr val="tx1"/>
                    </a:solidFill>
                  </a:rPr>
                  <a:t> </a:t>
                </a:r>
                <a:r>
                  <a:rPr lang="es-ES" sz="2000" b="1" dirty="0" err="1">
                    <a:solidFill>
                      <a:schemeClr val="tx1"/>
                    </a:solidFill>
                  </a:rPr>
                  <a:t>subdiffusion</a:t>
                </a:r>
                <a:r>
                  <a:rPr lang="es-ES" sz="2000" dirty="0">
                    <a:solidFill>
                      <a:schemeClr val="tx1"/>
                    </a:solidFill>
                  </a:rPr>
                  <a:t> and </a:t>
                </a:r>
                <a14:m>
                  <m:oMath xmlns:m="http://schemas.openxmlformats.org/officeDocument/2006/math">
                    <m:r>
                      <a:rPr lang="es-ES" sz="2000" b="0" i="1" smtClean="0">
                        <a:solidFill>
                          <a:schemeClr val="tx1"/>
                        </a:solidFill>
                        <a:latin typeface="Cambria Math" panose="02040503050406030204" pitchFamily="18" charset="0"/>
                      </a:rPr>
                      <m:t>𝛼</m:t>
                    </m:r>
                    <m:r>
                      <a:rPr lang="es-ES" sz="2000" b="0" i="1" smtClean="0">
                        <a:solidFill>
                          <a:schemeClr val="tx1"/>
                        </a:solidFill>
                        <a:latin typeface="Cambria Math" panose="02040503050406030204" pitchFamily="18" charset="0"/>
                      </a:rPr>
                      <m:t>&gt;1</m:t>
                    </m:r>
                  </m:oMath>
                </a14:m>
                <a:r>
                  <a:rPr lang="es-ES" sz="2000" b="1" dirty="0">
                    <a:solidFill>
                      <a:schemeClr val="tx1"/>
                    </a:solidFill>
                  </a:rPr>
                  <a:t> </a:t>
                </a:r>
                <a:r>
                  <a:rPr lang="es-ES" sz="2000" dirty="0" err="1">
                    <a:solidFill>
                      <a:schemeClr val="tx1"/>
                    </a:solidFill>
                  </a:rPr>
                  <a:t>indicates</a:t>
                </a:r>
                <a:r>
                  <a:rPr lang="es-ES" sz="2000" dirty="0">
                    <a:solidFill>
                      <a:schemeClr val="tx1"/>
                    </a:solidFill>
                  </a:rPr>
                  <a:t> </a:t>
                </a:r>
                <a:r>
                  <a:rPr lang="es-ES" sz="2000" b="1" dirty="0" err="1">
                    <a:solidFill>
                      <a:schemeClr val="tx1"/>
                    </a:solidFill>
                  </a:rPr>
                  <a:t>superdiffusion</a:t>
                </a:r>
                <a:r>
                  <a:rPr lang="es-ES" sz="2000" dirty="0">
                    <a:solidFill>
                      <a:schemeClr val="tx1"/>
                    </a:solidFill>
                  </a:rPr>
                  <a:t>.</a:t>
                </a:r>
              </a:p>
              <a:p>
                <a:pPr algn="just"/>
                <a:endParaRPr lang="es-ES" sz="2000" i="1" dirty="0">
                  <a:solidFill>
                    <a:schemeClr val="tx1"/>
                  </a:solidFill>
                </a:endParaRPr>
              </a:p>
              <a:p>
                <a:pPr algn="just"/>
                <a:endParaRPr lang="es-ES" sz="2000" i="1" dirty="0">
                  <a:solidFill>
                    <a:schemeClr val="tx1"/>
                  </a:solidFill>
                </a:endParaRPr>
              </a:p>
            </p:txBody>
          </p:sp>
        </mc:Choice>
        <mc:Fallback xmlns="">
          <p:sp>
            <p:nvSpPr>
              <p:cNvPr id="11" name="Rectángulo: esquinas redondeadas 4">
                <a:extLst>
                  <a:ext uri="{FF2B5EF4-FFF2-40B4-BE49-F238E27FC236}">
                    <a16:creationId xmlns:a16="http://schemas.microsoft.com/office/drawing/2014/main" id="{EEDB61BE-F210-39FE-2FBF-29FC3DA059F1}"/>
                  </a:ext>
                </a:extLst>
              </p:cNvPr>
              <p:cNvSpPr>
                <a:spLocks noRot="1" noChangeAspect="1" noMove="1" noResize="1" noEditPoints="1" noAdjustHandles="1" noChangeArrowheads="1" noChangeShapeType="1" noTextEdit="1"/>
              </p:cNvSpPr>
              <p:nvPr/>
            </p:nvSpPr>
            <p:spPr>
              <a:xfrm>
                <a:off x="4067749" y="1133436"/>
                <a:ext cx="7122441" cy="5046532"/>
              </a:xfrm>
              <a:prstGeom prst="roundRect">
                <a:avLst>
                  <a:gd name="adj" fmla="val 5164"/>
                </a:avLst>
              </a:prstGeom>
              <a:blipFill>
                <a:blip r:embed="rId5"/>
                <a:stretch>
                  <a:fillRect/>
                </a:stretch>
              </a:blipFill>
              <a:ln>
                <a:solidFill>
                  <a:schemeClr val="bg1"/>
                </a:solidFill>
              </a:ln>
            </p:spPr>
            <p:txBody>
              <a:bodyPr/>
              <a:lstStyle/>
              <a:p>
                <a:r>
                  <a:rPr lang="es-ES">
                    <a:noFill/>
                  </a:rPr>
                  <a:t> </a:t>
                </a:r>
              </a:p>
            </p:txBody>
          </p:sp>
        </mc:Fallback>
      </mc:AlternateContent>
      <p:pic>
        <p:nvPicPr>
          <p:cNvPr id="6" name="Imagen 5">
            <a:extLst>
              <a:ext uri="{FF2B5EF4-FFF2-40B4-BE49-F238E27FC236}">
                <a16:creationId xmlns:a16="http://schemas.microsoft.com/office/drawing/2014/main" id="{9235E892-8FA3-77A0-734F-CBB72E706BED}"/>
              </a:ext>
            </a:extLst>
          </p:cNvPr>
          <p:cNvPicPr>
            <a:picLocks noChangeAspect="1"/>
          </p:cNvPicPr>
          <p:nvPr/>
        </p:nvPicPr>
        <p:blipFill>
          <a:blip r:embed="rId6"/>
          <a:stretch>
            <a:fillRect/>
          </a:stretch>
        </p:blipFill>
        <p:spPr>
          <a:xfrm>
            <a:off x="102225" y="1545712"/>
            <a:ext cx="3987800" cy="3848100"/>
          </a:xfrm>
          <a:prstGeom prst="rect">
            <a:avLst/>
          </a:prstGeom>
        </p:spPr>
      </p:pic>
    </p:spTree>
    <p:extLst>
      <p:ext uri="{BB962C8B-B14F-4D97-AF65-F5344CB8AC3E}">
        <p14:creationId xmlns:p14="http://schemas.microsoft.com/office/powerpoint/2010/main" val="25143954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D444B8C-B23A-0A84-9AEA-B9A6D957CF3C}"/>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5D7AB46A-8FAE-9908-2DDD-F37108F1C06F}"/>
              </a:ext>
            </a:extLst>
          </p:cNvPr>
          <p:cNvSpPr txBox="1"/>
          <p:nvPr/>
        </p:nvSpPr>
        <p:spPr>
          <a:xfrm>
            <a:off x="88774" y="219842"/>
            <a:ext cx="12103225" cy="707886"/>
          </a:xfrm>
          <a:prstGeom prst="rect">
            <a:avLst/>
          </a:prstGeom>
          <a:noFill/>
        </p:spPr>
        <p:txBody>
          <a:bodyPr wrap="square" rtlCol="0">
            <a:spAutoFit/>
          </a:bodyPr>
          <a:lstStyle/>
          <a:p>
            <a:r>
              <a:rPr lang="es-ES" sz="4000" b="1" dirty="0" err="1"/>
              <a:t>Reset</a:t>
            </a:r>
            <a:r>
              <a:rPr lang="es-ES" sz="4000" b="1" dirty="0"/>
              <a:t> </a:t>
            </a:r>
            <a:r>
              <a:rPr lang="es-ES" sz="4000" b="1" dirty="0" err="1"/>
              <a:t>Dispersion</a:t>
            </a:r>
            <a:r>
              <a:rPr lang="es-ES" sz="4000" b="1" dirty="0"/>
              <a:t> and </a:t>
            </a:r>
            <a:r>
              <a:rPr lang="es-ES" sz="4000" b="1" dirty="0" err="1"/>
              <a:t>Asymptotic</a:t>
            </a:r>
            <a:r>
              <a:rPr lang="es-ES" sz="4000" b="1" dirty="0"/>
              <a:t> Poisson </a:t>
            </a:r>
            <a:r>
              <a:rPr lang="es-ES" sz="4000" b="1" dirty="0" err="1"/>
              <a:t>Behavior</a:t>
            </a:r>
            <a:endParaRPr lang="es-ES" sz="4000" b="1" i="1" dirty="0"/>
          </a:p>
        </p:txBody>
      </p:sp>
      <p:sp>
        <p:nvSpPr>
          <p:cNvPr id="3" name="CuadroTexto 2">
            <a:extLst>
              <a:ext uri="{FF2B5EF4-FFF2-40B4-BE49-F238E27FC236}">
                <a16:creationId xmlns:a16="http://schemas.microsoft.com/office/drawing/2014/main" id="{A046BD7E-172D-7647-1AAA-37BA564FAC23}"/>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EFD50A14-12ED-6166-AD23-8E97719C7E50}"/>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CCB35C59-C6FB-0A2F-A637-B3BD76381C72}"/>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2" name="Rectángulo: esquinas redondeadas 4">
            <a:extLst>
              <a:ext uri="{FF2B5EF4-FFF2-40B4-BE49-F238E27FC236}">
                <a16:creationId xmlns:a16="http://schemas.microsoft.com/office/drawing/2014/main" id="{BCDBFA36-31DA-5A2F-4620-0A25F9BB8C73}"/>
              </a:ext>
            </a:extLst>
          </p:cNvPr>
          <p:cNvSpPr/>
          <p:nvPr/>
        </p:nvSpPr>
        <p:spPr>
          <a:xfrm>
            <a:off x="2963071" y="1095777"/>
            <a:ext cx="6265857" cy="380147"/>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sz="2000" dirty="0">
              <a:solidFill>
                <a:schemeClr val="tx1"/>
              </a:solidFill>
            </a:endParaRPr>
          </a:p>
        </p:txBody>
      </p:sp>
      <mc:AlternateContent xmlns:mc="http://schemas.openxmlformats.org/markup-compatibility/2006" xmlns:a14="http://schemas.microsoft.com/office/drawing/2010/main">
        <mc:Choice Requires="a14">
          <p:sp>
            <p:nvSpPr>
              <p:cNvPr id="11" name="Rectángulo: esquinas redondeadas 4">
                <a:extLst>
                  <a:ext uri="{FF2B5EF4-FFF2-40B4-BE49-F238E27FC236}">
                    <a16:creationId xmlns:a16="http://schemas.microsoft.com/office/drawing/2014/main" id="{B652E0F0-C3C7-8AA5-4DEA-8F7D2539A503}"/>
                  </a:ext>
                </a:extLst>
              </p:cNvPr>
              <p:cNvSpPr/>
              <p:nvPr/>
            </p:nvSpPr>
            <p:spPr>
              <a:xfrm>
                <a:off x="3875968" y="1280343"/>
                <a:ext cx="7627226" cy="504653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ES" sz="2000" dirty="0">
                    <a:solidFill>
                      <a:schemeClr val="tx1"/>
                    </a:solidFill>
                  </a:rPr>
                  <a:t>The </a:t>
                </a:r>
                <a:r>
                  <a:rPr lang="es-ES" sz="2000" dirty="0" err="1">
                    <a:solidFill>
                      <a:schemeClr val="tx1"/>
                    </a:solidFill>
                  </a:rPr>
                  <a:t>reset</a:t>
                </a:r>
                <a:r>
                  <a:rPr lang="es-ES" sz="2000" dirty="0">
                    <a:solidFill>
                      <a:schemeClr val="tx1"/>
                    </a:solidFill>
                  </a:rPr>
                  <a:t> </a:t>
                </a:r>
                <a:r>
                  <a:rPr lang="es-ES" sz="2000" dirty="0" err="1">
                    <a:solidFill>
                      <a:schemeClr val="tx1"/>
                    </a:solidFill>
                  </a:rPr>
                  <a:t>dispersion</a:t>
                </a:r>
                <a:r>
                  <a:rPr lang="es-ES" sz="2000" dirty="0">
                    <a:solidFill>
                      <a:schemeClr val="tx1"/>
                    </a:solidFill>
                  </a:rPr>
                  <a:t> </a:t>
                </a:r>
                <a:r>
                  <a:rPr lang="es-ES" sz="2000" dirty="0" err="1">
                    <a:solidFill>
                      <a:schemeClr val="tx1"/>
                    </a:solidFill>
                  </a:rPr>
                  <a:t>index</a:t>
                </a:r>
                <a:r>
                  <a:rPr lang="es-ES" sz="2000" dirty="0">
                    <a:solidFill>
                      <a:schemeClr val="tx1"/>
                    </a:solidFill>
                  </a:rPr>
                  <a:t> </a:t>
                </a:r>
                <a14:m>
                  <m:oMath xmlns:m="http://schemas.openxmlformats.org/officeDocument/2006/math">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𝜌</m:t>
                        </m:r>
                      </m:e>
                      <m:sub>
                        <m:r>
                          <a:rPr lang="es-ES" sz="2000" b="0" i="1" smtClean="0">
                            <a:solidFill>
                              <a:schemeClr val="tx1"/>
                            </a:solidFill>
                            <a:latin typeface="Cambria Math" panose="02040503050406030204" pitchFamily="18" charset="0"/>
                          </a:rPr>
                          <m:t>𝑘</m:t>
                        </m:r>
                      </m:sub>
                      <m:sup>
                        <m:r>
                          <m:rPr>
                            <m:sty m:val="p"/>
                          </m:rPr>
                          <a:rPr lang="es-ES" sz="2000" b="0" i="0" smtClean="0">
                            <a:solidFill>
                              <a:schemeClr val="tx1"/>
                            </a:solidFill>
                            <a:latin typeface="Cambria Math" panose="02040503050406030204" pitchFamily="18" charset="0"/>
                          </a:rPr>
                          <m:t>reset</m:t>
                        </m:r>
                      </m:sup>
                    </m:sSubSup>
                  </m:oMath>
                </a14:m>
                <a:r>
                  <a:rPr lang="es-ES" sz="2000" dirty="0">
                    <a:solidFill>
                      <a:schemeClr val="tx1"/>
                    </a:solidFill>
                  </a:rPr>
                  <a:t> </a:t>
                </a:r>
                <a:r>
                  <a:rPr lang="es-ES" sz="2000" dirty="0" err="1">
                    <a:solidFill>
                      <a:schemeClr val="tx1"/>
                    </a:solidFill>
                  </a:rPr>
                  <a:t>for</a:t>
                </a:r>
                <a:r>
                  <a:rPr lang="es-ES" sz="2000" dirty="0">
                    <a:solidFill>
                      <a:schemeClr val="tx1"/>
                    </a:solidFill>
                  </a:rPr>
                  <a:t> a particular </a:t>
                </a:r>
                <a:r>
                  <a:rPr lang="es-ES" sz="2000" dirty="0" err="1">
                    <a:solidFill>
                      <a:schemeClr val="tx1"/>
                    </a:solidFill>
                  </a:rPr>
                  <a:t>variant</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𝑣</m:t>
                    </m:r>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defined</a:t>
                </a:r>
                <a:r>
                  <a:rPr lang="es-ES" sz="2000" dirty="0">
                    <a:solidFill>
                      <a:schemeClr val="tx1"/>
                    </a:solidFill>
                  </a:rPr>
                  <a:t> as</a:t>
                </a:r>
              </a:p>
              <a:p>
                <a:pPr algn="just"/>
                <a:endParaRPr lang="es-ES" sz="2000" dirty="0">
                  <a:solidFill>
                    <a:schemeClr val="tx1"/>
                  </a:solidFill>
                </a:endParaRPr>
              </a:p>
              <a:p>
                <a:pPr algn="just"/>
                <a14:m>
                  <m:oMathPara xmlns:m="http://schemas.openxmlformats.org/officeDocument/2006/math">
                    <m:oMathParaPr>
                      <m:jc m:val="centerGroup"/>
                    </m:oMathParaPr>
                    <m:oMath xmlns:m="http://schemas.openxmlformats.org/officeDocument/2006/math">
                      <m:sSubSup>
                        <m:sSubSupPr>
                          <m:ctrlPr>
                            <a:rPr lang="es-ES" sz="2000" i="1">
                              <a:solidFill>
                                <a:schemeClr val="tx1"/>
                              </a:solidFill>
                              <a:latin typeface="Cambria Math" panose="02040503050406030204" pitchFamily="18" charset="0"/>
                            </a:rPr>
                          </m:ctrlPr>
                        </m:sSubSupPr>
                        <m:e>
                          <m:r>
                            <a:rPr lang="es-ES" sz="2000" i="1">
                              <a:solidFill>
                                <a:schemeClr val="tx1"/>
                              </a:solidFill>
                              <a:latin typeface="Cambria Math" panose="02040503050406030204" pitchFamily="18" charset="0"/>
                            </a:rPr>
                            <m:t>𝜌</m:t>
                          </m:r>
                        </m:e>
                        <m:sub>
                          <m:r>
                            <a:rPr lang="es-ES" sz="2000" i="1">
                              <a:solidFill>
                                <a:schemeClr val="tx1"/>
                              </a:solidFill>
                              <a:latin typeface="Cambria Math" panose="02040503050406030204" pitchFamily="18" charset="0"/>
                            </a:rPr>
                            <m:t>𝑘</m:t>
                          </m:r>
                        </m:sub>
                        <m:sup>
                          <m:r>
                            <m:rPr>
                              <m:sty m:val="p"/>
                            </m:rPr>
                            <a:rPr lang="es-ES" sz="2000">
                              <a:solidFill>
                                <a:schemeClr val="tx1"/>
                              </a:solidFill>
                              <a:latin typeface="Cambria Math" panose="02040503050406030204" pitchFamily="18" charset="0"/>
                            </a:rPr>
                            <m:t>reset</m:t>
                          </m:r>
                        </m:sup>
                      </m:sSubSup>
                      <m:r>
                        <a:rPr lang="es-ES" sz="2000" b="0" i="1" smtClean="0">
                          <a:solidFill>
                            <a:schemeClr val="tx1"/>
                          </a:solidFill>
                          <a:latin typeface="Cambria Math" panose="02040503050406030204" pitchFamily="18" charset="0"/>
                        </a:rPr>
                        <m:t>=</m:t>
                      </m:r>
                      <m:f>
                        <m:fPr>
                          <m:ctrlPr>
                            <a:rPr lang="es-ES" sz="2000" b="0" i="1" smtClean="0">
                              <a:solidFill>
                                <a:schemeClr val="tx1"/>
                              </a:solidFill>
                              <a:latin typeface="Cambria Math" panose="02040503050406030204" pitchFamily="18" charset="0"/>
                            </a:rPr>
                          </m:ctrlPr>
                        </m:fPr>
                        <m:num>
                          <m:r>
                            <a:rPr lang="es-ES" sz="20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s-ES" sz="2000" b="0" i="1" smtClean="0">
                                  <a:solidFill>
                                    <a:schemeClr val="tx1"/>
                                  </a:solidFill>
                                  <a:latin typeface="Cambria Math" panose="02040503050406030204" pitchFamily="18" charset="0"/>
                                  <a:ea typeface="Cambria Math" panose="02040503050406030204" pitchFamily="18" charset="0"/>
                                </a:rPr>
                              </m:ctrlPr>
                            </m:dPr>
                            <m:e>
                              <m:sSub>
                                <m:sSubPr>
                                  <m:ctrlPr>
                                    <a:rPr lang="es-ES" sz="2000" b="0" i="1" smtClean="0">
                                      <a:solidFill>
                                        <a:schemeClr val="tx1"/>
                                      </a:solidFill>
                                      <a:latin typeface="Cambria Math" panose="02040503050406030204" pitchFamily="18" charset="0"/>
                                      <a:ea typeface="Cambria Math" panose="02040503050406030204" pitchFamily="18" charset="0"/>
                                    </a:rPr>
                                  </m:ctrlPr>
                                </m:sSubPr>
                                <m:e>
                                  <m:r>
                                    <a:rPr lang="es-ES" sz="2000" b="0" i="1" smtClean="0">
                                      <a:solidFill>
                                        <a:schemeClr val="tx1"/>
                                      </a:solidFill>
                                      <a:latin typeface="Cambria Math" panose="02040503050406030204" pitchFamily="18" charset="0"/>
                                      <a:ea typeface="Cambria Math" panose="02040503050406030204" pitchFamily="18" charset="0"/>
                                    </a:rPr>
                                    <m:t>𝑚</m:t>
                                  </m:r>
                                </m:e>
                                <m:sub>
                                  <m:r>
                                    <a:rPr lang="es-ES" sz="2000" b="0" i="1" smtClean="0">
                                      <a:solidFill>
                                        <a:schemeClr val="tx1"/>
                                      </a:solidFill>
                                      <a:latin typeface="Cambria Math" panose="02040503050406030204" pitchFamily="18" charset="0"/>
                                      <a:ea typeface="Cambria Math" panose="02040503050406030204" pitchFamily="18" charset="0"/>
                                    </a:rPr>
                                    <m:t>𝑣</m:t>
                                  </m:r>
                                  <m:r>
                                    <a:rPr lang="es-ES" sz="2000" b="0" i="1" smtClean="0">
                                      <a:solidFill>
                                        <a:schemeClr val="tx1"/>
                                      </a:solidFill>
                                      <a:latin typeface="Cambria Math" panose="02040503050406030204" pitchFamily="18" charset="0"/>
                                      <a:ea typeface="Cambria Math" panose="02040503050406030204" pitchFamily="18" charset="0"/>
                                    </a:rPr>
                                    <m:t>,</m:t>
                                  </m:r>
                                  <m:r>
                                    <a:rPr lang="es-ES" sz="2000" b="0" i="1" smtClean="0">
                                      <a:solidFill>
                                        <a:schemeClr val="tx1"/>
                                      </a:solidFill>
                                      <a:latin typeface="Cambria Math" panose="02040503050406030204" pitchFamily="18" charset="0"/>
                                      <a:ea typeface="Cambria Math" panose="02040503050406030204" pitchFamily="18" charset="0"/>
                                    </a:rPr>
                                    <m:t>𝑘</m:t>
                                  </m:r>
                                </m:sub>
                              </m:sSub>
                            </m:e>
                          </m:d>
                        </m:num>
                        <m:den>
                          <m:r>
                            <a:rPr lang="es-ES" sz="2000" b="0" i="1" smtClean="0">
                              <a:solidFill>
                                <a:schemeClr val="tx1"/>
                              </a:solidFill>
                              <a:latin typeface="Cambria Math" panose="02040503050406030204" pitchFamily="18" charset="0"/>
                              <a:ea typeface="Cambria Math" panose="02040503050406030204" pitchFamily="18" charset="0"/>
                            </a:rPr>
                            <m:t>𝔼</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sSub>
                                <m:sSubPr>
                                  <m:ctrlPr>
                                    <a:rPr lang="es-ES" sz="2000" i="1">
                                      <a:solidFill>
                                        <a:schemeClr val="tx1"/>
                                      </a:solidFill>
                                      <a:latin typeface="Cambria Math" panose="02040503050406030204" pitchFamily="18" charset="0"/>
                                      <a:ea typeface="Cambria Math" panose="02040503050406030204" pitchFamily="18" charset="0"/>
                                    </a:rPr>
                                  </m:ctrlPr>
                                </m:sSubPr>
                                <m:e>
                                  <m:r>
                                    <a:rPr lang="es-ES" sz="2000" i="1">
                                      <a:solidFill>
                                        <a:schemeClr val="tx1"/>
                                      </a:solidFill>
                                      <a:latin typeface="Cambria Math" panose="02040503050406030204" pitchFamily="18" charset="0"/>
                                      <a:ea typeface="Cambria Math" panose="02040503050406030204" pitchFamily="18" charset="0"/>
                                    </a:rPr>
                                    <m:t>𝑚</m:t>
                                  </m:r>
                                </m:e>
                                <m:sub>
                                  <m:r>
                                    <a:rPr lang="es-ES" sz="2000" i="1">
                                      <a:solidFill>
                                        <a:schemeClr val="tx1"/>
                                      </a:solidFill>
                                      <a:latin typeface="Cambria Math" panose="02040503050406030204" pitchFamily="18" charset="0"/>
                                      <a:ea typeface="Cambria Math" panose="02040503050406030204" pitchFamily="18" charset="0"/>
                                    </a:rPr>
                                    <m:t>𝑣</m:t>
                                  </m:r>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𝑘</m:t>
                                  </m:r>
                                </m:sub>
                              </m:sSub>
                            </m:e>
                          </m:d>
                          <m:r>
                            <a:rPr lang="es-ES" sz="2000" b="0" i="1" smtClean="0">
                              <a:solidFill>
                                <a:schemeClr val="tx1"/>
                              </a:solidFill>
                              <a:latin typeface="Cambria Math" panose="02040503050406030204" pitchFamily="18" charset="0"/>
                              <a:ea typeface="Cambria Math" panose="02040503050406030204" pitchFamily="18" charset="0"/>
                            </a:rPr>
                            <m:t>−</m:t>
                          </m:r>
                          <m:sSub>
                            <m:sSubPr>
                              <m:ctrlPr>
                                <a:rPr lang="es-ES" sz="2000" b="0" i="1" smtClean="0">
                                  <a:solidFill>
                                    <a:schemeClr val="tx1"/>
                                  </a:solidFill>
                                  <a:latin typeface="Cambria Math" panose="02040503050406030204" pitchFamily="18" charset="0"/>
                                  <a:ea typeface="Cambria Math" panose="02040503050406030204" pitchFamily="18" charset="0"/>
                                </a:rPr>
                              </m:ctrlPr>
                            </m:sSubPr>
                            <m:e>
                              <m:r>
                                <a:rPr lang="es-ES" sz="2000" b="0" i="1" smtClean="0">
                                  <a:solidFill>
                                    <a:schemeClr val="tx1"/>
                                  </a:solidFill>
                                  <a:latin typeface="Cambria Math" panose="02040503050406030204" pitchFamily="18" charset="0"/>
                                  <a:ea typeface="Cambria Math" panose="02040503050406030204" pitchFamily="18" charset="0"/>
                                </a:rPr>
                                <m:t>𝜇</m:t>
                              </m:r>
                            </m:e>
                            <m:sub>
                              <m:r>
                                <a:rPr lang="es-ES" sz="2000" b="0" i="1" smtClean="0">
                                  <a:solidFill>
                                    <a:schemeClr val="tx1"/>
                                  </a:solidFill>
                                  <a:latin typeface="Cambria Math" panose="02040503050406030204" pitchFamily="18" charset="0"/>
                                  <a:ea typeface="Cambria Math" panose="02040503050406030204" pitchFamily="18" charset="0"/>
                                </a:rPr>
                                <m:t>𝑣</m:t>
                              </m:r>
                            </m:sub>
                          </m:sSub>
                        </m:den>
                      </m:f>
                    </m:oMath>
                  </m:oMathPara>
                </a14:m>
                <a:endParaRPr lang="es-ES" sz="2000" b="0" dirty="0">
                  <a:solidFill>
                    <a:schemeClr val="tx1"/>
                  </a:solidFill>
                </a:endParaRPr>
              </a:p>
              <a:p>
                <a:pPr algn="just"/>
                <a:endParaRPr lang="es-ES" sz="2000" dirty="0">
                  <a:solidFill>
                    <a:schemeClr val="tx1"/>
                  </a:solidFill>
                </a:endParaRPr>
              </a:p>
              <a:p>
                <a:pPr algn="just"/>
                <a:r>
                  <a:rPr lang="es-ES" sz="2000" dirty="0" err="1">
                    <a:solidFill>
                      <a:schemeClr val="tx1"/>
                    </a:solidFill>
                  </a:rPr>
                  <a:t>where</a:t>
                </a:r>
                <a:r>
                  <a:rPr lang="es-ES" sz="2000" dirty="0">
                    <a:solidFill>
                      <a:schemeClr val="tx1"/>
                    </a:solidFill>
                  </a:rPr>
                  <a:t> </a:t>
                </a: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𝑚</m:t>
                        </m:r>
                      </m:e>
                      <m:sub>
                        <m:r>
                          <a:rPr lang="es-ES" sz="2000" b="0" i="1" smtClean="0">
                            <a:solidFill>
                              <a:schemeClr val="tx1"/>
                            </a:solidFill>
                            <a:latin typeface="Cambria Math" panose="02040503050406030204" pitchFamily="18" charset="0"/>
                          </a:rPr>
                          <m:t>𝑣</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𝑘</m:t>
                        </m:r>
                      </m:sub>
                    </m:sSub>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mutations</a:t>
                </a:r>
                <a:r>
                  <a:rPr lang="es-ES" sz="2000" dirty="0">
                    <a:solidFill>
                      <a:schemeClr val="tx1"/>
                    </a:solidFill>
                  </a:rPr>
                  <a:t> </a:t>
                </a:r>
                <a:r>
                  <a:rPr lang="es-ES" sz="2000" dirty="0" err="1">
                    <a:solidFill>
                      <a:schemeClr val="tx1"/>
                    </a:solidFill>
                  </a:rPr>
                  <a:t>for</a:t>
                </a:r>
                <a:r>
                  <a:rPr lang="es-ES" sz="2000" dirty="0">
                    <a:solidFill>
                      <a:schemeClr val="tx1"/>
                    </a:solidFill>
                  </a:rPr>
                  <a:t> </a:t>
                </a:r>
                <a:r>
                  <a:rPr lang="es-ES" sz="2000" dirty="0" err="1">
                    <a:solidFill>
                      <a:schemeClr val="tx1"/>
                    </a:solidFill>
                  </a:rPr>
                  <a:t>variant</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𝑣</m:t>
                    </m:r>
                  </m:oMath>
                </a14:m>
                <a:r>
                  <a:rPr lang="es-ES" sz="2000" dirty="0">
                    <a:solidFill>
                      <a:schemeClr val="tx1"/>
                    </a:solidFill>
                  </a:rPr>
                  <a:t> </a:t>
                </a:r>
                <a:r>
                  <a:rPr lang="es-ES" sz="2000" dirty="0" err="1">
                    <a:solidFill>
                      <a:schemeClr val="tx1"/>
                    </a:solidFill>
                  </a:rPr>
                  <a:t>on</a:t>
                </a:r>
                <a:r>
                  <a:rPr lang="es-ES" sz="2000" dirty="0">
                    <a:solidFill>
                      <a:schemeClr val="tx1"/>
                    </a:solidFill>
                  </a:rPr>
                  <a:t> </a:t>
                </a:r>
                <a:r>
                  <a:rPr lang="es-ES" sz="2000" dirty="0" err="1">
                    <a:solidFill>
                      <a:schemeClr val="tx1"/>
                    </a:solidFill>
                  </a:rPr>
                  <a:t>the</a:t>
                </a:r>
                <a:r>
                  <a:rPr lang="es-ES" sz="2000" dirty="0">
                    <a:solidFill>
                      <a:schemeClr val="tx1"/>
                    </a:solidFill>
                  </a:rPr>
                  <a:t> </a:t>
                </a:r>
                <a14:m>
                  <m:oMath xmlns:m="http://schemas.openxmlformats.org/officeDocument/2006/math">
                    <m:sSup>
                      <m:sSupPr>
                        <m:ctrlPr>
                          <a:rPr lang="es-ES" sz="2000" b="0" i="1" smtClean="0">
                            <a:solidFill>
                              <a:schemeClr val="tx1"/>
                            </a:solidFill>
                            <a:latin typeface="Cambria Math" panose="02040503050406030204" pitchFamily="18" charset="0"/>
                          </a:rPr>
                        </m:ctrlPr>
                      </m:sSupPr>
                      <m:e>
                        <m:r>
                          <a:rPr lang="es-ES" sz="2000" b="0" i="1" smtClean="0">
                            <a:solidFill>
                              <a:schemeClr val="tx1"/>
                            </a:solidFill>
                            <a:latin typeface="Cambria Math" panose="02040503050406030204" pitchFamily="18" charset="0"/>
                          </a:rPr>
                          <m:t>𝑘</m:t>
                        </m:r>
                      </m:e>
                      <m:sup>
                        <m:r>
                          <m:rPr>
                            <m:sty m:val="p"/>
                          </m:rPr>
                          <a:rPr lang="es-ES" sz="2000" b="0" i="0" smtClean="0">
                            <a:solidFill>
                              <a:schemeClr val="tx1"/>
                            </a:solidFill>
                            <a:latin typeface="Cambria Math" panose="02040503050406030204" pitchFamily="18" charset="0"/>
                          </a:rPr>
                          <m:t>th</m:t>
                        </m:r>
                      </m:sup>
                    </m:sSup>
                  </m:oMath>
                </a14:m>
                <a:r>
                  <a:rPr lang="es-ES" sz="2000" dirty="0">
                    <a:solidFill>
                      <a:schemeClr val="tx1"/>
                    </a:solidFill>
                  </a:rPr>
                  <a:t> </a:t>
                </a:r>
                <a:r>
                  <a:rPr lang="es-ES" sz="2000" dirty="0" err="1">
                    <a:solidFill>
                      <a:schemeClr val="tx1"/>
                    </a:solidFill>
                  </a:rPr>
                  <a:t>week</a:t>
                </a:r>
                <a:r>
                  <a:rPr lang="es-ES" sz="2000" dirty="0">
                    <a:solidFill>
                      <a:schemeClr val="tx1"/>
                    </a:solidFill>
                  </a:rPr>
                  <a:t>, and </a:t>
                </a: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𝜇</m:t>
                        </m:r>
                      </m:e>
                      <m:sub>
                        <m:r>
                          <a:rPr lang="es-ES" sz="2000" b="0" i="1" smtClean="0">
                            <a:solidFill>
                              <a:schemeClr val="tx1"/>
                            </a:solidFill>
                            <a:latin typeface="Cambria Math" panose="02040503050406030204" pitchFamily="18" charset="0"/>
                          </a:rPr>
                          <m:t>𝑣</m:t>
                        </m:r>
                      </m:sub>
                    </m:sSub>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the</a:t>
                </a:r>
                <a:r>
                  <a:rPr lang="es-ES" sz="2000" dirty="0">
                    <a:solidFill>
                      <a:schemeClr val="tx1"/>
                    </a:solidFill>
                  </a:rPr>
                  <a:t> mean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mutations</a:t>
                </a:r>
                <a:r>
                  <a:rPr lang="es-ES" sz="2000" dirty="0">
                    <a:solidFill>
                      <a:schemeClr val="tx1"/>
                    </a:solidFill>
                  </a:rPr>
                  <a:t> in </a:t>
                </a:r>
                <a:r>
                  <a:rPr lang="es-ES" sz="2000" dirty="0" err="1">
                    <a:solidFill>
                      <a:schemeClr val="tx1"/>
                    </a:solidFill>
                  </a:rPr>
                  <a:t>the</a:t>
                </a:r>
                <a:r>
                  <a:rPr lang="es-ES" sz="2000" dirty="0">
                    <a:solidFill>
                      <a:schemeClr val="tx1"/>
                    </a:solidFill>
                  </a:rPr>
                  <a:t> </a:t>
                </a:r>
                <a:r>
                  <a:rPr lang="es-ES" sz="2000" dirty="0" err="1">
                    <a:solidFill>
                      <a:schemeClr val="tx1"/>
                    </a:solidFill>
                  </a:rPr>
                  <a:t>week</a:t>
                </a:r>
                <a:r>
                  <a:rPr lang="es-ES" sz="2000" dirty="0">
                    <a:solidFill>
                      <a:schemeClr val="tx1"/>
                    </a:solidFill>
                  </a:rPr>
                  <a:t> in </a:t>
                </a:r>
                <a:r>
                  <a:rPr lang="es-ES" sz="2000" dirty="0" err="1">
                    <a:solidFill>
                      <a:schemeClr val="tx1"/>
                    </a:solidFill>
                  </a:rPr>
                  <a:t>which</a:t>
                </a:r>
                <a:r>
                  <a:rPr lang="es-ES" sz="2000" dirty="0">
                    <a:solidFill>
                      <a:schemeClr val="tx1"/>
                    </a:solidFill>
                  </a:rPr>
                  <a:t> </a:t>
                </a:r>
                <a14:m>
                  <m:oMath xmlns:m="http://schemas.openxmlformats.org/officeDocument/2006/math">
                    <m:r>
                      <a:rPr lang="es-ES" sz="2000" i="1">
                        <a:solidFill>
                          <a:schemeClr val="tx1"/>
                        </a:solidFill>
                        <a:latin typeface="Cambria Math" panose="02040503050406030204" pitchFamily="18" charset="0"/>
                        <a:ea typeface="Cambria Math" panose="02040503050406030204" pitchFamily="18" charset="0"/>
                      </a:rPr>
                      <m:t>𝕍</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sSub>
                          <m:sSubPr>
                            <m:ctrlPr>
                              <a:rPr lang="es-ES" sz="2000" i="1">
                                <a:solidFill>
                                  <a:schemeClr val="tx1"/>
                                </a:solidFill>
                                <a:latin typeface="Cambria Math" panose="02040503050406030204" pitchFamily="18" charset="0"/>
                                <a:ea typeface="Cambria Math" panose="02040503050406030204" pitchFamily="18" charset="0"/>
                              </a:rPr>
                            </m:ctrlPr>
                          </m:sSubPr>
                          <m:e>
                            <m:r>
                              <a:rPr lang="es-ES" sz="2000" i="1">
                                <a:solidFill>
                                  <a:schemeClr val="tx1"/>
                                </a:solidFill>
                                <a:latin typeface="Cambria Math" panose="02040503050406030204" pitchFamily="18" charset="0"/>
                                <a:ea typeface="Cambria Math" panose="02040503050406030204" pitchFamily="18" charset="0"/>
                              </a:rPr>
                              <m:t>𝑚</m:t>
                            </m:r>
                          </m:e>
                          <m:sub>
                            <m:r>
                              <a:rPr lang="es-ES" sz="2000" i="1">
                                <a:solidFill>
                                  <a:schemeClr val="tx1"/>
                                </a:solidFill>
                                <a:latin typeface="Cambria Math" panose="02040503050406030204" pitchFamily="18" charset="0"/>
                                <a:ea typeface="Cambria Math" panose="02040503050406030204" pitchFamily="18" charset="0"/>
                              </a:rPr>
                              <m:t>𝑣</m:t>
                            </m:r>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𝑘</m:t>
                            </m:r>
                          </m:sub>
                        </m:sSub>
                      </m:e>
                    </m:d>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minimal</a:t>
                </a:r>
                <a:r>
                  <a:rPr lang="es-ES" sz="2000" dirty="0">
                    <a:solidFill>
                      <a:schemeClr val="tx1"/>
                    </a:solidFill>
                  </a:rPr>
                  <a:t>.</a:t>
                </a:r>
              </a:p>
              <a:p>
                <a:pPr algn="ctr"/>
                <a:endParaRPr lang="es-ES" sz="2000" dirty="0">
                  <a:solidFill>
                    <a:schemeClr val="tx1"/>
                  </a:solidFill>
                </a:endParaRPr>
              </a:p>
            </p:txBody>
          </p:sp>
        </mc:Choice>
        <mc:Fallback xmlns="">
          <p:sp>
            <p:nvSpPr>
              <p:cNvPr id="11" name="Rectángulo: esquinas redondeadas 4">
                <a:extLst>
                  <a:ext uri="{FF2B5EF4-FFF2-40B4-BE49-F238E27FC236}">
                    <a16:creationId xmlns:a16="http://schemas.microsoft.com/office/drawing/2014/main" id="{B652E0F0-C3C7-8AA5-4DEA-8F7D2539A503}"/>
                  </a:ext>
                </a:extLst>
              </p:cNvPr>
              <p:cNvSpPr>
                <a:spLocks noRot="1" noChangeAspect="1" noMove="1" noResize="1" noEditPoints="1" noAdjustHandles="1" noChangeArrowheads="1" noChangeShapeType="1" noTextEdit="1"/>
              </p:cNvSpPr>
              <p:nvPr/>
            </p:nvSpPr>
            <p:spPr>
              <a:xfrm>
                <a:off x="3875968" y="1280343"/>
                <a:ext cx="7627226" cy="5046532"/>
              </a:xfrm>
              <a:prstGeom prst="roundRect">
                <a:avLst>
                  <a:gd name="adj" fmla="val 5164"/>
                </a:avLst>
              </a:prstGeom>
              <a:blipFill>
                <a:blip r:embed="rId4"/>
                <a:stretch>
                  <a:fillRect/>
                </a:stretch>
              </a:blipFill>
              <a:ln>
                <a:noFill/>
              </a:ln>
            </p:spPr>
            <p:txBody>
              <a:bodyPr/>
              <a:lstStyle/>
              <a:p>
                <a:r>
                  <a:rPr lang="es-ES">
                    <a:noFill/>
                  </a:rPr>
                  <a:t> </a:t>
                </a:r>
              </a:p>
            </p:txBody>
          </p:sp>
        </mc:Fallback>
      </mc:AlternateContent>
      <p:pic>
        <p:nvPicPr>
          <p:cNvPr id="17" name="Imagen 16">
            <a:extLst>
              <a:ext uri="{FF2B5EF4-FFF2-40B4-BE49-F238E27FC236}">
                <a16:creationId xmlns:a16="http://schemas.microsoft.com/office/drawing/2014/main" id="{92646308-D2B2-C53A-C551-8ECBAC07B64D}"/>
              </a:ext>
            </a:extLst>
          </p:cNvPr>
          <p:cNvPicPr>
            <a:picLocks noChangeAspect="1"/>
          </p:cNvPicPr>
          <p:nvPr/>
        </p:nvPicPr>
        <p:blipFill>
          <a:blip r:embed="rId5"/>
          <a:stretch>
            <a:fillRect/>
          </a:stretch>
        </p:blipFill>
        <p:spPr>
          <a:xfrm>
            <a:off x="18391" y="1818046"/>
            <a:ext cx="3924300" cy="3848100"/>
          </a:xfrm>
          <a:prstGeom prst="rect">
            <a:avLst/>
          </a:prstGeom>
        </p:spPr>
      </p:pic>
    </p:spTree>
    <p:extLst>
      <p:ext uri="{BB962C8B-B14F-4D97-AF65-F5344CB8AC3E}">
        <p14:creationId xmlns:p14="http://schemas.microsoft.com/office/powerpoint/2010/main" val="684459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082E0FF-55AB-9490-96D2-F72BABE97991}"/>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483173D6-05F6-6C51-3213-E048B8DDB142}"/>
              </a:ext>
            </a:extLst>
          </p:cNvPr>
          <p:cNvSpPr txBox="1"/>
          <p:nvPr/>
        </p:nvSpPr>
        <p:spPr>
          <a:xfrm>
            <a:off x="88774" y="219842"/>
            <a:ext cx="12103225" cy="707886"/>
          </a:xfrm>
          <a:prstGeom prst="rect">
            <a:avLst/>
          </a:prstGeom>
          <a:noFill/>
        </p:spPr>
        <p:txBody>
          <a:bodyPr wrap="square" rtlCol="0">
            <a:spAutoFit/>
          </a:bodyPr>
          <a:lstStyle/>
          <a:p>
            <a:r>
              <a:rPr lang="es-ES" sz="4000" b="1" dirty="0" err="1"/>
              <a:t>Reset</a:t>
            </a:r>
            <a:r>
              <a:rPr lang="es-ES" sz="4000" b="1" dirty="0"/>
              <a:t> </a:t>
            </a:r>
            <a:r>
              <a:rPr lang="es-ES" sz="4000" b="1" dirty="0" err="1"/>
              <a:t>Dispersion</a:t>
            </a:r>
            <a:r>
              <a:rPr lang="es-ES" sz="4000" b="1" dirty="0"/>
              <a:t> and </a:t>
            </a:r>
            <a:r>
              <a:rPr lang="es-ES" sz="4000" b="1" dirty="0" err="1"/>
              <a:t>Asymptotic</a:t>
            </a:r>
            <a:r>
              <a:rPr lang="es-ES" sz="4000" b="1" dirty="0"/>
              <a:t> Poisson </a:t>
            </a:r>
            <a:r>
              <a:rPr lang="es-ES" sz="4000" b="1" dirty="0" err="1"/>
              <a:t>Behavior</a:t>
            </a:r>
            <a:endParaRPr lang="es-ES" sz="4000" b="1" i="1" dirty="0"/>
          </a:p>
        </p:txBody>
      </p:sp>
      <p:sp>
        <p:nvSpPr>
          <p:cNvPr id="3" name="CuadroTexto 2">
            <a:extLst>
              <a:ext uri="{FF2B5EF4-FFF2-40B4-BE49-F238E27FC236}">
                <a16:creationId xmlns:a16="http://schemas.microsoft.com/office/drawing/2014/main" id="{1447A419-8C93-9509-FED7-83D391BD130C}"/>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607DBE27-DD40-9703-65B7-58739B1DE663}"/>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A36E4A05-C22F-63F6-60F2-5579A8D8752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2" name="Rectángulo: esquinas redondeadas 4">
            <a:extLst>
              <a:ext uri="{FF2B5EF4-FFF2-40B4-BE49-F238E27FC236}">
                <a16:creationId xmlns:a16="http://schemas.microsoft.com/office/drawing/2014/main" id="{A9A1D85E-4993-4895-0340-1305B122950B}"/>
              </a:ext>
            </a:extLst>
          </p:cNvPr>
          <p:cNvSpPr/>
          <p:nvPr/>
        </p:nvSpPr>
        <p:spPr>
          <a:xfrm>
            <a:off x="2963071" y="1095777"/>
            <a:ext cx="6265857" cy="380147"/>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sz="2000" dirty="0">
              <a:solidFill>
                <a:schemeClr val="tx1"/>
              </a:solidFill>
            </a:endParaRPr>
          </a:p>
        </p:txBody>
      </p:sp>
      <mc:AlternateContent xmlns:mc="http://schemas.openxmlformats.org/markup-compatibility/2006" xmlns:a14="http://schemas.microsoft.com/office/drawing/2010/main">
        <mc:Choice Requires="a14">
          <p:sp>
            <p:nvSpPr>
              <p:cNvPr id="11" name="Rectángulo: esquinas redondeadas 4">
                <a:extLst>
                  <a:ext uri="{FF2B5EF4-FFF2-40B4-BE49-F238E27FC236}">
                    <a16:creationId xmlns:a16="http://schemas.microsoft.com/office/drawing/2014/main" id="{5088977C-AA03-4114-40A8-247CB0E3A4AF}"/>
                  </a:ext>
                </a:extLst>
              </p:cNvPr>
              <p:cNvSpPr/>
              <p:nvPr/>
            </p:nvSpPr>
            <p:spPr>
              <a:xfrm>
                <a:off x="3875968" y="1280343"/>
                <a:ext cx="7627226" cy="504653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just"/>
                <a:r>
                  <a:rPr lang="es-ES" sz="2000" dirty="0">
                    <a:solidFill>
                      <a:schemeClr val="tx1"/>
                    </a:solidFill>
                  </a:rPr>
                  <a:t>The </a:t>
                </a:r>
                <a:r>
                  <a:rPr lang="es-ES" sz="2000" dirty="0" err="1">
                    <a:solidFill>
                      <a:schemeClr val="tx1"/>
                    </a:solidFill>
                  </a:rPr>
                  <a:t>reset</a:t>
                </a:r>
                <a:r>
                  <a:rPr lang="es-ES" sz="2000" dirty="0">
                    <a:solidFill>
                      <a:schemeClr val="tx1"/>
                    </a:solidFill>
                  </a:rPr>
                  <a:t> </a:t>
                </a:r>
                <a:r>
                  <a:rPr lang="es-ES" sz="2000" dirty="0" err="1">
                    <a:solidFill>
                      <a:schemeClr val="tx1"/>
                    </a:solidFill>
                  </a:rPr>
                  <a:t>dispersion</a:t>
                </a:r>
                <a:r>
                  <a:rPr lang="es-ES" sz="2000" dirty="0">
                    <a:solidFill>
                      <a:schemeClr val="tx1"/>
                    </a:solidFill>
                  </a:rPr>
                  <a:t> </a:t>
                </a:r>
                <a:r>
                  <a:rPr lang="es-ES" sz="2000" dirty="0" err="1">
                    <a:solidFill>
                      <a:schemeClr val="tx1"/>
                    </a:solidFill>
                  </a:rPr>
                  <a:t>index</a:t>
                </a:r>
                <a:r>
                  <a:rPr lang="es-ES" sz="2000" dirty="0">
                    <a:solidFill>
                      <a:schemeClr val="tx1"/>
                    </a:solidFill>
                  </a:rPr>
                  <a:t> </a:t>
                </a:r>
                <a14:m>
                  <m:oMath xmlns:m="http://schemas.openxmlformats.org/officeDocument/2006/math">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𝜌</m:t>
                        </m:r>
                      </m:e>
                      <m:sub>
                        <m:r>
                          <a:rPr lang="es-ES" sz="2000" b="0" i="1" smtClean="0">
                            <a:solidFill>
                              <a:schemeClr val="tx1"/>
                            </a:solidFill>
                            <a:latin typeface="Cambria Math" panose="02040503050406030204" pitchFamily="18" charset="0"/>
                          </a:rPr>
                          <m:t>𝑘</m:t>
                        </m:r>
                      </m:sub>
                      <m:sup>
                        <m:r>
                          <m:rPr>
                            <m:sty m:val="p"/>
                          </m:rPr>
                          <a:rPr lang="es-ES" sz="2000" b="0" i="0" smtClean="0">
                            <a:solidFill>
                              <a:schemeClr val="tx1"/>
                            </a:solidFill>
                            <a:latin typeface="Cambria Math" panose="02040503050406030204" pitchFamily="18" charset="0"/>
                          </a:rPr>
                          <m:t>reset</m:t>
                        </m:r>
                      </m:sup>
                    </m:sSubSup>
                  </m:oMath>
                </a14:m>
                <a:r>
                  <a:rPr lang="es-ES" sz="2000" dirty="0">
                    <a:solidFill>
                      <a:schemeClr val="tx1"/>
                    </a:solidFill>
                  </a:rPr>
                  <a:t> </a:t>
                </a:r>
                <a:r>
                  <a:rPr lang="es-ES" sz="2000" dirty="0" err="1">
                    <a:solidFill>
                      <a:schemeClr val="tx1"/>
                    </a:solidFill>
                  </a:rPr>
                  <a:t>for</a:t>
                </a:r>
                <a:r>
                  <a:rPr lang="es-ES" sz="2000" dirty="0">
                    <a:solidFill>
                      <a:schemeClr val="tx1"/>
                    </a:solidFill>
                  </a:rPr>
                  <a:t> a particular </a:t>
                </a:r>
                <a:r>
                  <a:rPr lang="es-ES" sz="2000" dirty="0" err="1">
                    <a:solidFill>
                      <a:schemeClr val="tx1"/>
                    </a:solidFill>
                  </a:rPr>
                  <a:t>variant</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𝑣</m:t>
                    </m:r>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defined</a:t>
                </a:r>
                <a:r>
                  <a:rPr lang="es-ES" sz="2000" dirty="0">
                    <a:solidFill>
                      <a:schemeClr val="tx1"/>
                    </a:solidFill>
                  </a:rPr>
                  <a:t> as</a:t>
                </a:r>
              </a:p>
              <a:p>
                <a:pPr algn="just"/>
                <a:endParaRPr lang="es-ES" sz="2000" dirty="0">
                  <a:solidFill>
                    <a:schemeClr val="tx1"/>
                  </a:solidFill>
                </a:endParaRPr>
              </a:p>
              <a:p>
                <a:pPr algn="just"/>
                <a14:m>
                  <m:oMathPara xmlns:m="http://schemas.openxmlformats.org/officeDocument/2006/math">
                    <m:oMathParaPr>
                      <m:jc m:val="centerGroup"/>
                    </m:oMathParaPr>
                    <m:oMath xmlns:m="http://schemas.openxmlformats.org/officeDocument/2006/math">
                      <m:sSubSup>
                        <m:sSubSupPr>
                          <m:ctrlPr>
                            <a:rPr lang="es-ES" sz="2000" i="1">
                              <a:solidFill>
                                <a:schemeClr val="tx1"/>
                              </a:solidFill>
                              <a:latin typeface="Cambria Math" panose="02040503050406030204" pitchFamily="18" charset="0"/>
                            </a:rPr>
                          </m:ctrlPr>
                        </m:sSubSupPr>
                        <m:e>
                          <m:r>
                            <a:rPr lang="es-ES" sz="2000" i="1">
                              <a:solidFill>
                                <a:schemeClr val="tx1"/>
                              </a:solidFill>
                              <a:latin typeface="Cambria Math" panose="02040503050406030204" pitchFamily="18" charset="0"/>
                            </a:rPr>
                            <m:t>𝜌</m:t>
                          </m:r>
                        </m:e>
                        <m:sub>
                          <m:r>
                            <a:rPr lang="es-ES" sz="2000" i="1">
                              <a:solidFill>
                                <a:schemeClr val="tx1"/>
                              </a:solidFill>
                              <a:latin typeface="Cambria Math" panose="02040503050406030204" pitchFamily="18" charset="0"/>
                            </a:rPr>
                            <m:t>𝑘</m:t>
                          </m:r>
                        </m:sub>
                        <m:sup>
                          <m:r>
                            <m:rPr>
                              <m:sty m:val="p"/>
                            </m:rPr>
                            <a:rPr lang="es-ES" sz="2000">
                              <a:solidFill>
                                <a:schemeClr val="tx1"/>
                              </a:solidFill>
                              <a:latin typeface="Cambria Math" panose="02040503050406030204" pitchFamily="18" charset="0"/>
                            </a:rPr>
                            <m:t>reset</m:t>
                          </m:r>
                        </m:sup>
                      </m:sSubSup>
                      <m:r>
                        <a:rPr lang="es-ES" sz="2000" b="0" i="1" smtClean="0">
                          <a:solidFill>
                            <a:schemeClr val="tx1"/>
                          </a:solidFill>
                          <a:latin typeface="Cambria Math" panose="02040503050406030204" pitchFamily="18" charset="0"/>
                        </a:rPr>
                        <m:t>=</m:t>
                      </m:r>
                      <m:f>
                        <m:fPr>
                          <m:ctrlPr>
                            <a:rPr lang="es-ES" sz="2000" b="0" i="1" smtClean="0">
                              <a:solidFill>
                                <a:schemeClr val="tx1"/>
                              </a:solidFill>
                              <a:latin typeface="Cambria Math" panose="02040503050406030204" pitchFamily="18" charset="0"/>
                            </a:rPr>
                          </m:ctrlPr>
                        </m:fPr>
                        <m:num>
                          <m:r>
                            <a:rPr lang="es-ES" sz="2000" b="0" i="1" smtClean="0">
                              <a:solidFill>
                                <a:schemeClr val="tx1"/>
                              </a:solidFill>
                              <a:latin typeface="Cambria Math" panose="02040503050406030204" pitchFamily="18" charset="0"/>
                              <a:ea typeface="Cambria Math" panose="02040503050406030204" pitchFamily="18" charset="0"/>
                            </a:rPr>
                            <m:t>𝕍</m:t>
                          </m:r>
                          <m:d>
                            <m:dPr>
                              <m:begChr m:val="["/>
                              <m:endChr m:val="]"/>
                              <m:ctrlPr>
                                <a:rPr lang="es-ES" sz="2000" b="0" i="1" smtClean="0">
                                  <a:solidFill>
                                    <a:schemeClr val="tx1"/>
                                  </a:solidFill>
                                  <a:latin typeface="Cambria Math" panose="02040503050406030204" pitchFamily="18" charset="0"/>
                                  <a:ea typeface="Cambria Math" panose="02040503050406030204" pitchFamily="18" charset="0"/>
                                </a:rPr>
                              </m:ctrlPr>
                            </m:dPr>
                            <m:e>
                              <m:sSub>
                                <m:sSubPr>
                                  <m:ctrlPr>
                                    <a:rPr lang="es-ES" sz="2000" b="0" i="1" smtClean="0">
                                      <a:solidFill>
                                        <a:schemeClr val="tx1"/>
                                      </a:solidFill>
                                      <a:latin typeface="Cambria Math" panose="02040503050406030204" pitchFamily="18" charset="0"/>
                                      <a:ea typeface="Cambria Math" panose="02040503050406030204" pitchFamily="18" charset="0"/>
                                    </a:rPr>
                                  </m:ctrlPr>
                                </m:sSubPr>
                                <m:e>
                                  <m:r>
                                    <a:rPr lang="es-ES" sz="2000" b="0" i="1" smtClean="0">
                                      <a:solidFill>
                                        <a:schemeClr val="tx1"/>
                                      </a:solidFill>
                                      <a:latin typeface="Cambria Math" panose="02040503050406030204" pitchFamily="18" charset="0"/>
                                      <a:ea typeface="Cambria Math" panose="02040503050406030204" pitchFamily="18" charset="0"/>
                                    </a:rPr>
                                    <m:t>𝑚</m:t>
                                  </m:r>
                                </m:e>
                                <m:sub>
                                  <m:r>
                                    <a:rPr lang="es-ES" sz="2000" b="0" i="1" smtClean="0">
                                      <a:solidFill>
                                        <a:schemeClr val="tx1"/>
                                      </a:solidFill>
                                      <a:latin typeface="Cambria Math" panose="02040503050406030204" pitchFamily="18" charset="0"/>
                                      <a:ea typeface="Cambria Math" panose="02040503050406030204" pitchFamily="18" charset="0"/>
                                    </a:rPr>
                                    <m:t>𝑣</m:t>
                                  </m:r>
                                  <m:r>
                                    <a:rPr lang="es-ES" sz="2000" b="0" i="1" smtClean="0">
                                      <a:solidFill>
                                        <a:schemeClr val="tx1"/>
                                      </a:solidFill>
                                      <a:latin typeface="Cambria Math" panose="02040503050406030204" pitchFamily="18" charset="0"/>
                                      <a:ea typeface="Cambria Math" panose="02040503050406030204" pitchFamily="18" charset="0"/>
                                    </a:rPr>
                                    <m:t>,</m:t>
                                  </m:r>
                                  <m:r>
                                    <a:rPr lang="es-ES" sz="2000" b="0" i="1" smtClean="0">
                                      <a:solidFill>
                                        <a:schemeClr val="tx1"/>
                                      </a:solidFill>
                                      <a:latin typeface="Cambria Math" panose="02040503050406030204" pitchFamily="18" charset="0"/>
                                      <a:ea typeface="Cambria Math" panose="02040503050406030204" pitchFamily="18" charset="0"/>
                                    </a:rPr>
                                    <m:t>𝑘</m:t>
                                  </m:r>
                                </m:sub>
                              </m:sSub>
                            </m:e>
                          </m:d>
                        </m:num>
                        <m:den>
                          <m:r>
                            <a:rPr lang="es-ES" sz="2000" b="0" i="1" smtClean="0">
                              <a:solidFill>
                                <a:schemeClr val="tx1"/>
                              </a:solidFill>
                              <a:latin typeface="Cambria Math" panose="02040503050406030204" pitchFamily="18" charset="0"/>
                              <a:ea typeface="Cambria Math" panose="02040503050406030204" pitchFamily="18" charset="0"/>
                            </a:rPr>
                            <m:t>𝔼</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sSub>
                                <m:sSubPr>
                                  <m:ctrlPr>
                                    <a:rPr lang="es-ES" sz="2000" i="1">
                                      <a:solidFill>
                                        <a:schemeClr val="tx1"/>
                                      </a:solidFill>
                                      <a:latin typeface="Cambria Math" panose="02040503050406030204" pitchFamily="18" charset="0"/>
                                      <a:ea typeface="Cambria Math" panose="02040503050406030204" pitchFamily="18" charset="0"/>
                                    </a:rPr>
                                  </m:ctrlPr>
                                </m:sSubPr>
                                <m:e>
                                  <m:r>
                                    <a:rPr lang="es-ES" sz="2000" i="1">
                                      <a:solidFill>
                                        <a:schemeClr val="tx1"/>
                                      </a:solidFill>
                                      <a:latin typeface="Cambria Math" panose="02040503050406030204" pitchFamily="18" charset="0"/>
                                      <a:ea typeface="Cambria Math" panose="02040503050406030204" pitchFamily="18" charset="0"/>
                                    </a:rPr>
                                    <m:t>𝑚</m:t>
                                  </m:r>
                                </m:e>
                                <m:sub>
                                  <m:r>
                                    <a:rPr lang="es-ES" sz="2000" i="1">
                                      <a:solidFill>
                                        <a:schemeClr val="tx1"/>
                                      </a:solidFill>
                                      <a:latin typeface="Cambria Math" panose="02040503050406030204" pitchFamily="18" charset="0"/>
                                      <a:ea typeface="Cambria Math" panose="02040503050406030204" pitchFamily="18" charset="0"/>
                                    </a:rPr>
                                    <m:t>𝑣</m:t>
                                  </m:r>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𝑘</m:t>
                                  </m:r>
                                </m:sub>
                              </m:sSub>
                            </m:e>
                          </m:d>
                          <m:r>
                            <a:rPr lang="es-ES" sz="2000" b="0" i="1" smtClean="0">
                              <a:solidFill>
                                <a:schemeClr val="tx1"/>
                              </a:solidFill>
                              <a:latin typeface="Cambria Math" panose="02040503050406030204" pitchFamily="18" charset="0"/>
                              <a:ea typeface="Cambria Math" panose="02040503050406030204" pitchFamily="18" charset="0"/>
                            </a:rPr>
                            <m:t>−</m:t>
                          </m:r>
                          <m:sSub>
                            <m:sSubPr>
                              <m:ctrlPr>
                                <a:rPr lang="es-ES" sz="2000" b="0" i="1" smtClean="0">
                                  <a:solidFill>
                                    <a:schemeClr val="tx1"/>
                                  </a:solidFill>
                                  <a:latin typeface="Cambria Math" panose="02040503050406030204" pitchFamily="18" charset="0"/>
                                  <a:ea typeface="Cambria Math" panose="02040503050406030204" pitchFamily="18" charset="0"/>
                                </a:rPr>
                              </m:ctrlPr>
                            </m:sSubPr>
                            <m:e>
                              <m:r>
                                <a:rPr lang="es-ES" sz="2000" b="0" i="1" smtClean="0">
                                  <a:solidFill>
                                    <a:schemeClr val="tx1"/>
                                  </a:solidFill>
                                  <a:latin typeface="Cambria Math" panose="02040503050406030204" pitchFamily="18" charset="0"/>
                                  <a:ea typeface="Cambria Math" panose="02040503050406030204" pitchFamily="18" charset="0"/>
                                </a:rPr>
                                <m:t>𝜇</m:t>
                              </m:r>
                            </m:e>
                            <m:sub>
                              <m:r>
                                <a:rPr lang="es-ES" sz="2000" b="0" i="1" smtClean="0">
                                  <a:solidFill>
                                    <a:schemeClr val="tx1"/>
                                  </a:solidFill>
                                  <a:latin typeface="Cambria Math" panose="02040503050406030204" pitchFamily="18" charset="0"/>
                                  <a:ea typeface="Cambria Math" panose="02040503050406030204" pitchFamily="18" charset="0"/>
                                </a:rPr>
                                <m:t>𝑣</m:t>
                              </m:r>
                            </m:sub>
                          </m:sSub>
                        </m:den>
                      </m:f>
                    </m:oMath>
                  </m:oMathPara>
                </a14:m>
                <a:endParaRPr lang="es-ES" sz="2000" b="0" dirty="0">
                  <a:solidFill>
                    <a:schemeClr val="tx1"/>
                  </a:solidFill>
                </a:endParaRPr>
              </a:p>
              <a:p>
                <a:pPr algn="just"/>
                <a:endParaRPr lang="es-ES" sz="2000" dirty="0">
                  <a:solidFill>
                    <a:schemeClr val="tx1"/>
                  </a:solidFill>
                </a:endParaRPr>
              </a:p>
              <a:p>
                <a:pPr algn="just"/>
                <a:r>
                  <a:rPr lang="es-ES" sz="2000" dirty="0" err="1">
                    <a:solidFill>
                      <a:schemeClr val="tx1"/>
                    </a:solidFill>
                  </a:rPr>
                  <a:t>where</a:t>
                </a:r>
                <a:r>
                  <a:rPr lang="es-ES" sz="2000" dirty="0">
                    <a:solidFill>
                      <a:schemeClr val="tx1"/>
                    </a:solidFill>
                  </a:rPr>
                  <a:t> </a:t>
                </a: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𝑚</m:t>
                        </m:r>
                      </m:e>
                      <m:sub>
                        <m:r>
                          <a:rPr lang="es-ES" sz="2000" b="0" i="1" smtClean="0">
                            <a:solidFill>
                              <a:schemeClr val="tx1"/>
                            </a:solidFill>
                            <a:latin typeface="Cambria Math" panose="02040503050406030204" pitchFamily="18" charset="0"/>
                          </a:rPr>
                          <m:t>𝑣</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𝑘</m:t>
                        </m:r>
                      </m:sub>
                    </m:sSub>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mutations</a:t>
                </a:r>
                <a:r>
                  <a:rPr lang="es-ES" sz="2000" dirty="0">
                    <a:solidFill>
                      <a:schemeClr val="tx1"/>
                    </a:solidFill>
                  </a:rPr>
                  <a:t> </a:t>
                </a:r>
                <a:r>
                  <a:rPr lang="es-ES" sz="2000" dirty="0" err="1">
                    <a:solidFill>
                      <a:schemeClr val="tx1"/>
                    </a:solidFill>
                  </a:rPr>
                  <a:t>for</a:t>
                </a:r>
                <a:r>
                  <a:rPr lang="es-ES" sz="2000" dirty="0">
                    <a:solidFill>
                      <a:schemeClr val="tx1"/>
                    </a:solidFill>
                  </a:rPr>
                  <a:t> </a:t>
                </a:r>
                <a:r>
                  <a:rPr lang="es-ES" sz="2000" dirty="0" err="1">
                    <a:solidFill>
                      <a:schemeClr val="tx1"/>
                    </a:solidFill>
                  </a:rPr>
                  <a:t>variant</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𝑣</m:t>
                    </m:r>
                  </m:oMath>
                </a14:m>
                <a:r>
                  <a:rPr lang="es-ES" sz="2000" dirty="0">
                    <a:solidFill>
                      <a:schemeClr val="tx1"/>
                    </a:solidFill>
                  </a:rPr>
                  <a:t> </a:t>
                </a:r>
                <a:r>
                  <a:rPr lang="es-ES" sz="2000" dirty="0" err="1">
                    <a:solidFill>
                      <a:schemeClr val="tx1"/>
                    </a:solidFill>
                  </a:rPr>
                  <a:t>on</a:t>
                </a:r>
                <a:r>
                  <a:rPr lang="es-ES" sz="2000" dirty="0">
                    <a:solidFill>
                      <a:schemeClr val="tx1"/>
                    </a:solidFill>
                  </a:rPr>
                  <a:t> </a:t>
                </a:r>
                <a:r>
                  <a:rPr lang="es-ES" sz="2000" dirty="0" err="1">
                    <a:solidFill>
                      <a:schemeClr val="tx1"/>
                    </a:solidFill>
                  </a:rPr>
                  <a:t>the</a:t>
                </a:r>
                <a:r>
                  <a:rPr lang="es-ES" sz="2000" dirty="0">
                    <a:solidFill>
                      <a:schemeClr val="tx1"/>
                    </a:solidFill>
                  </a:rPr>
                  <a:t> </a:t>
                </a:r>
                <a14:m>
                  <m:oMath xmlns:m="http://schemas.openxmlformats.org/officeDocument/2006/math">
                    <m:sSup>
                      <m:sSupPr>
                        <m:ctrlPr>
                          <a:rPr lang="es-ES" sz="2000" b="0" i="1" smtClean="0">
                            <a:solidFill>
                              <a:schemeClr val="tx1"/>
                            </a:solidFill>
                            <a:latin typeface="Cambria Math" panose="02040503050406030204" pitchFamily="18" charset="0"/>
                          </a:rPr>
                        </m:ctrlPr>
                      </m:sSupPr>
                      <m:e>
                        <m:r>
                          <a:rPr lang="es-ES" sz="2000" b="0" i="1" smtClean="0">
                            <a:solidFill>
                              <a:schemeClr val="tx1"/>
                            </a:solidFill>
                            <a:latin typeface="Cambria Math" panose="02040503050406030204" pitchFamily="18" charset="0"/>
                          </a:rPr>
                          <m:t>𝑘</m:t>
                        </m:r>
                      </m:e>
                      <m:sup>
                        <m:r>
                          <m:rPr>
                            <m:sty m:val="p"/>
                          </m:rPr>
                          <a:rPr lang="es-ES" sz="2000" b="0" i="0" smtClean="0">
                            <a:solidFill>
                              <a:schemeClr val="tx1"/>
                            </a:solidFill>
                            <a:latin typeface="Cambria Math" panose="02040503050406030204" pitchFamily="18" charset="0"/>
                          </a:rPr>
                          <m:t>th</m:t>
                        </m:r>
                      </m:sup>
                    </m:sSup>
                  </m:oMath>
                </a14:m>
                <a:r>
                  <a:rPr lang="es-ES" sz="2000" dirty="0">
                    <a:solidFill>
                      <a:schemeClr val="tx1"/>
                    </a:solidFill>
                  </a:rPr>
                  <a:t> </a:t>
                </a:r>
                <a:r>
                  <a:rPr lang="es-ES" sz="2000" dirty="0" err="1">
                    <a:solidFill>
                      <a:schemeClr val="tx1"/>
                    </a:solidFill>
                  </a:rPr>
                  <a:t>week</a:t>
                </a:r>
                <a:r>
                  <a:rPr lang="es-ES" sz="2000" dirty="0">
                    <a:solidFill>
                      <a:schemeClr val="tx1"/>
                    </a:solidFill>
                  </a:rPr>
                  <a:t>, and </a:t>
                </a: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𝜇</m:t>
                        </m:r>
                      </m:e>
                      <m:sub>
                        <m:r>
                          <a:rPr lang="es-ES" sz="2000" b="0" i="1" smtClean="0">
                            <a:solidFill>
                              <a:schemeClr val="tx1"/>
                            </a:solidFill>
                            <a:latin typeface="Cambria Math" panose="02040503050406030204" pitchFamily="18" charset="0"/>
                          </a:rPr>
                          <m:t>𝑣</m:t>
                        </m:r>
                      </m:sub>
                    </m:sSub>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the</a:t>
                </a:r>
                <a:r>
                  <a:rPr lang="es-ES" sz="2000" dirty="0">
                    <a:solidFill>
                      <a:schemeClr val="tx1"/>
                    </a:solidFill>
                  </a:rPr>
                  <a:t> mean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mutations</a:t>
                </a:r>
                <a:r>
                  <a:rPr lang="es-ES" sz="2000" dirty="0">
                    <a:solidFill>
                      <a:schemeClr val="tx1"/>
                    </a:solidFill>
                  </a:rPr>
                  <a:t> in </a:t>
                </a:r>
                <a:r>
                  <a:rPr lang="es-ES" sz="2000" dirty="0" err="1">
                    <a:solidFill>
                      <a:schemeClr val="tx1"/>
                    </a:solidFill>
                  </a:rPr>
                  <a:t>the</a:t>
                </a:r>
                <a:r>
                  <a:rPr lang="es-ES" sz="2000" dirty="0">
                    <a:solidFill>
                      <a:schemeClr val="tx1"/>
                    </a:solidFill>
                  </a:rPr>
                  <a:t> </a:t>
                </a:r>
                <a:r>
                  <a:rPr lang="es-ES" sz="2000" dirty="0" err="1">
                    <a:solidFill>
                      <a:schemeClr val="tx1"/>
                    </a:solidFill>
                  </a:rPr>
                  <a:t>week</a:t>
                </a:r>
                <a:r>
                  <a:rPr lang="es-ES" sz="2000" dirty="0">
                    <a:solidFill>
                      <a:schemeClr val="tx1"/>
                    </a:solidFill>
                  </a:rPr>
                  <a:t> in </a:t>
                </a:r>
                <a:r>
                  <a:rPr lang="es-ES" sz="2000" dirty="0" err="1">
                    <a:solidFill>
                      <a:schemeClr val="tx1"/>
                    </a:solidFill>
                  </a:rPr>
                  <a:t>which</a:t>
                </a:r>
                <a:r>
                  <a:rPr lang="es-ES" sz="2000" dirty="0">
                    <a:solidFill>
                      <a:schemeClr val="tx1"/>
                    </a:solidFill>
                  </a:rPr>
                  <a:t> </a:t>
                </a:r>
                <a14:m>
                  <m:oMath xmlns:m="http://schemas.openxmlformats.org/officeDocument/2006/math">
                    <m:r>
                      <a:rPr lang="es-ES" sz="2000" i="1">
                        <a:solidFill>
                          <a:schemeClr val="tx1"/>
                        </a:solidFill>
                        <a:latin typeface="Cambria Math" panose="02040503050406030204" pitchFamily="18" charset="0"/>
                        <a:ea typeface="Cambria Math" panose="02040503050406030204" pitchFamily="18" charset="0"/>
                      </a:rPr>
                      <m:t>𝕍</m:t>
                    </m:r>
                    <m:d>
                      <m:dPr>
                        <m:begChr m:val="["/>
                        <m:endChr m:val="]"/>
                        <m:ctrlPr>
                          <a:rPr lang="es-ES" sz="2000" i="1">
                            <a:solidFill>
                              <a:schemeClr val="tx1"/>
                            </a:solidFill>
                            <a:latin typeface="Cambria Math" panose="02040503050406030204" pitchFamily="18" charset="0"/>
                            <a:ea typeface="Cambria Math" panose="02040503050406030204" pitchFamily="18" charset="0"/>
                          </a:rPr>
                        </m:ctrlPr>
                      </m:dPr>
                      <m:e>
                        <m:sSub>
                          <m:sSubPr>
                            <m:ctrlPr>
                              <a:rPr lang="es-ES" sz="2000" i="1">
                                <a:solidFill>
                                  <a:schemeClr val="tx1"/>
                                </a:solidFill>
                                <a:latin typeface="Cambria Math" panose="02040503050406030204" pitchFamily="18" charset="0"/>
                                <a:ea typeface="Cambria Math" panose="02040503050406030204" pitchFamily="18" charset="0"/>
                              </a:rPr>
                            </m:ctrlPr>
                          </m:sSubPr>
                          <m:e>
                            <m:r>
                              <a:rPr lang="es-ES" sz="2000" i="1">
                                <a:solidFill>
                                  <a:schemeClr val="tx1"/>
                                </a:solidFill>
                                <a:latin typeface="Cambria Math" panose="02040503050406030204" pitchFamily="18" charset="0"/>
                                <a:ea typeface="Cambria Math" panose="02040503050406030204" pitchFamily="18" charset="0"/>
                              </a:rPr>
                              <m:t>𝑚</m:t>
                            </m:r>
                          </m:e>
                          <m:sub>
                            <m:r>
                              <a:rPr lang="es-ES" sz="2000" i="1">
                                <a:solidFill>
                                  <a:schemeClr val="tx1"/>
                                </a:solidFill>
                                <a:latin typeface="Cambria Math" panose="02040503050406030204" pitchFamily="18" charset="0"/>
                                <a:ea typeface="Cambria Math" panose="02040503050406030204" pitchFamily="18" charset="0"/>
                              </a:rPr>
                              <m:t>𝑣</m:t>
                            </m:r>
                            <m:r>
                              <a:rPr lang="es-ES" sz="2000" i="1">
                                <a:solidFill>
                                  <a:schemeClr val="tx1"/>
                                </a:solidFill>
                                <a:latin typeface="Cambria Math" panose="02040503050406030204" pitchFamily="18" charset="0"/>
                                <a:ea typeface="Cambria Math" panose="02040503050406030204" pitchFamily="18" charset="0"/>
                              </a:rPr>
                              <m:t>,</m:t>
                            </m:r>
                            <m:r>
                              <a:rPr lang="es-ES" sz="2000" i="1">
                                <a:solidFill>
                                  <a:schemeClr val="tx1"/>
                                </a:solidFill>
                                <a:latin typeface="Cambria Math" panose="02040503050406030204" pitchFamily="18" charset="0"/>
                                <a:ea typeface="Cambria Math" panose="02040503050406030204" pitchFamily="18" charset="0"/>
                              </a:rPr>
                              <m:t>𝑘</m:t>
                            </m:r>
                          </m:sub>
                        </m:sSub>
                      </m:e>
                    </m:d>
                  </m:oMath>
                </a14:m>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dirty="0" err="1">
                    <a:solidFill>
                      <a:schemeClr val="tx1"/>
                    </a:solidFill>
                  </a:rPr>
                  <a:t>minimal</a:t>
                </a:r>
                <a:r>
                  <a:rPr lang="es-ES" sz="2000" dirty="0">
                    <a:solidFill>
                      <a:schemeClr val="tx1"/>
                    </a:solidFill>
                  </a:rPr>
                  <a:t>.</a:t>
                </a:r>
              </a:p>
              <a:p>
                <a:pPr algn="ctr"/>
                <a:endParaRPr lang="es-ES" sz="2000" dirty="0">
                  <a:solidFill>
                    <a:schemeClr val="tx1"/>
                  </a:solidFill>
                </a:endParaRPr>
              </a:p>
            </p:txBody>
          </p:sp>
        </mc:Choice>
        <mc:Fallback xmlns="">
          <p:sp>
            <p:nvSpPr>
              <p:cNvPr id="11" name="Rectángulo: esquinas redondeadas 4">
                <a:extLst>
                  <a:ext uri="{FF2B5EF4-FFF2-40B4-BE49-F238E27FC236}">
                    <a16:creationId xmlns:a16="http://schemas.microsoft.com/office/drawing/2014/main" id="{5088977C-AA03-4114-40A8-247CB0E3A4AF}"/>
                  </a:ext>
                </a:extLst>
              </p:cNvPr>
              <p:cNvSpPr>
                <a:spLocks noRot="1" noChangeAspect="1" noMove="1" noResize="1" noEditPoints="1" noAdjustHandles="1" noChangeArrowheads="1" noChangeShapeType="1" noTextEdit="1"/>
              </p:cNvSpPr>
              <p:nvPr/>
            </p:nvSpPr>
            <p:spPr>
              <a:xfrm>
                <a:off x="3875968" y="1280343"/>
                <a:ext cx="7627226" cy="5046532"/>
              </a:xfrm>
              <a:prstGeom prst="roundRect">
                <a:avLst>
                  <a:gd name="adj" fmla="val 5164"/>
                </a:avLst>
              </a:prstGeom>
              <a:blipFill>
                <a:blip r:embed="rId4"/>
                <a:stretch>
                  <a:fillRect/>
                </a:stretch>
              </a:blipFill>
              <a:ln>
                <a:noFill/>
              </a:ln>
            </p:spPr>
            <p:txBody>
              <a:bodyPr/>
              <a:lstStyle/>
              <a:p>
                <a:r>
                  <a:rPr lang="es-ES">
                    <a:noFill/>
                  </a:rPr>
                  <a:t> </a:t>
                </a:r>
              </a:p>
            </p:txBody>
          </p:sp>
        </mc:Fallback>
      </mc:AlternateContent>
      <p:sp>
        <p:nvSpPr>
          <p:cNvPr id="14" name="Rectángulo: esquinas redondeadas 1">
            <a:extLst>
              <a:ext uri="{FF2B5EF4-FFF2-40B4-BE49-F238E27FC236}">
                <a16:creationId xmlns:a16="http://schemas.microsoft.com/office/drawing/2014/main" id="{722360BA-B11E-51C2-6892-0F5A5F982926}"/>
              </a:ext>
            </a:extLst>
          </p:cNvPr>
          <p:cNvSpPr/>
          <p:nvPr/>
        </p:nvSpPr>
        <p:spPr>
          <a:xfrm>
            <a:off x="5540991" y="4176592"/>
            <a:ext cx="5158854" cy="57283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3" name="CuadroTexto 12">
            <a:extLst>
              <a:ext uri="{FF2B5EF4-FFF2-40B4-BE49-F238E27FC236}">
                <a16:creationId xmlns:a16="http://schemas.microsoft.com/office/drawing/2014/main" id="{FB386CE4-907C-4E09-76D5-66C9A2ECFA6F}"/>
              </a:ext>
            </a:extLst>
          </p:cNvPr>
          <p:cNvSpPr txBox="1"/>
          <p:nvPr/>
        </p:nvSpPr>
        <p:spPr>
          <a:xfrm>
            <a:off x="5039858" y="4250857"/>
            <a:ext cx="6168788" cy="415498"/>
          </a:xfrm>
          <a:prstGeom prst="rect">
            <a:avLst/>
          </a:prstGeom>
          <a:noFill/>
        </p:spPr>
        <p:txBody>
          <a:bodyPr wrap="square">
            <a:spAutoFit/>
          </a:bodyPr>
          <a:lstStyle/>
          <a:p>
            <a:pPr algn="ctr"/>
            <a:r>
              <a:rPr lang="es-ES" sz="2000" dirty="0" err="1"/>
              <a:t>Resets</a:t>
            </a:r>
            <a:r>
              <a:rPr lang="es-ES" sz="2000" dirty="0"/>
              <a:t> </a:t>
            </a:r>
            <a:r>
              <a:rPr lang="es-ES" sz="2000" dirty="0" err="1"/>
              <a:t>mutation</a:t>
            </a:r>
            <a:r>
              <a:rPr lang="es-ES" sz="2000" dirty="0"/>
              <a:t> </a:t>
            </a:r>
            <a:r>
              <a:rPr lang="es-ES" sz="2000" dirty="0" err="1"/>
              <a:t>count</a:t>
            </a:r>
            <a:r>
              <a:rPr lang="es-ES" sz="2000" dirty="0"/>
              <a:t> at </a:t>
            </a:r>
            <a:r>
              <a:rPr lang="es-ES" sz="2000" dirty="0" err="1"/>
              <a:t>variant</a:t>
            </a:r>
            <a:r>
              <a:rPr lang="es-ES" sz="2000" dirty="0"/>
              <a:t> </a:t>
            </a:r>
            <a:r>
              <a:rPr lang="es-ES" sz="2000" dirty="0" err="1"/>
              <a:t>emergence</a:t>
            </a:r>
            <a:endParaRPr lang="es-ES" sz="2000" dirty="0"/>
          </a:p>
        </p:txBody>
      </p:sp>
      <mc:AlternateContent xmlns:mc="http://schemas.openxmlformats.org/markup-compatibility/2006" xmlns:a14="http://schemas.microsoft.com/office/drawing/2010/main">
        <mc:Choice Requires="a14">
          <p:sp>
            <p:nvSpPr>
              <p:cNvPr id="15" name="CuadroTexto 14">
                <a:extLst>
                  <a:ext uri="{FF2B5EF4-FFF2-40B4-BE49-F238E27FC236}">
                    <a16:creationId xmlns:a16="http://schemas.microsoft.com/office/drawing/2014/main" id="{C0D45ADF-ABD6-62DD-F5D3-B800DB8EC6C7}"/>
                  </a:ext>
                </a:extLst>
              </p:cNvPr>
              <p:cNvSpPr txBox="1"/>
              <p:nvPr/>
            </p:nvSpPr>
            <p:spPr>
              <a:xfrm>
                <a:off x="4202487" y="5137606"/>
                <a:ext cx="6974188" cy="718017"/>
              </a:xfrm>
              <a:prstGeom prst="rect">
                <a:avLst/>
              </a:prstGeom>
              <a:noFill/>
            </p:spPr>
            <p:txBody>
              <a:bodyPr wrap="square">
                <a:spAutoFit/>
              </a:bodyPr>
              <a:lstStyle/>
              <a:p>
                <a:pPr algn="ctr"/>
                <a:r>
                  <a:rPr lang="es-ES" sz="2000" dirty="0"/>
                  <a:t>When </a:t>
                </a:r>
                <a14:m>
                  <m:oMath xmlns:m="http://schemas.openxmlformats.org/officeDocument/2006/math">
                    <m:r>
                      <a:rPr lang="es-ES" sz="2000" b="0" i="1" smtClean="0">
                        <a:latin typeface="Cambria Math" panose="02040503050406030204" pitchFamily="18" charset="0"/>
                      </a:rPr>
                      <m:t>𝑘</m:t>
                    </m:r>
                    <m:r>
                      <a:rPr lang="es-ES" sz="2000" b="0" i="1" smtClean="0">
                        <a:latin typeface="Cambria Math" panose="02040503050406030204" pitchFamily="18" charset="0"/>
                      </a:rPr>
                      <m:t>→∞,    </m:t>
                    </m:r>
                    <m:sSubSup>
                      <m:sSubSupPr>
                        <m:ctrlPr>
                          <a:rPr lang="es-ES" sz="2000" b="0" i="1" smtClean="0">
                            <a:latin typeface="Cambria Math" panose="02040503050406030204" pitchFamily="18" charset="0"/>
                          </a:rPr>
                        </m:ctrlPr>
                      </m:sSubSupPr>
                      <m:e>
                        <m:r>
                          <a:rPr lang="es-ES" sz="2000" b="0" i="1" smtClean="0">
                            <a:latin typeface="Cambria Math" panose="02040503050406030204" pitchFamily="18" charset="0"/>
                          </a:rPr>
                          <m:t>𝜌</m:t>
                        </m:r>
                      </m:e>
                      <m:sub>
                        <m:r>
                          <a:rPr lang="es-ES" sz="2000" b="0" i="1" smtClean="0">
                            <a:latin typeface="Cambria Math" panose="02040503050406030204" pitchFamily="18" charset="0"/>
                          </a:rPr>
                          <m:t>𝑘</m:t>
                        </m:r>
                      </m:sub>
                      <m:sup>
                        <m:r>
                          <m:rPr>
                            <m:sty m:val="p"/>
                          </m:rPr>
                          <a:rPr lang="es-ES" sz="2000" b="0" i="0" smtClean="0">
                            <a:latin typeface="Cambria Math" panose="02040503050406030204" pitchFamily="18" charset="0"/>
                          </a:rPr>
                          <m:t>reset</m:t>
                        </m:r>
                      </m:sup>
                    </m:sSubSup>
                    <m:r>
                      <a:rPr lang="es-ES" sz="2000" b="0" i="1" smtClean="0">
                        <a:latin typeface="Cambria Math" panose="02040503050406030204" pitchFamily="18" charset="0"/>
                      </a:rPr>
                      <m:t>→1 ⇒</m:t>
                    </m:r>
                    <m:r>
                      <a:rPr lang="es-ES" sz="2000" b="0" i="0" smtClean="0">
                        <a:latin typeface="Cambria Math" panose="02040503050406030204" pitchFamily="18" charset="0"/>
                      </a:rPr>
                      <m:t> </m:t>
                    </m:r>
                    <m:r>
                      <m:rPr>
                        <m:nor/>
                      </m:rPr>
                      <a:rPr lang="es-ES" sz="2000" b="1"/>
                      <m:t>asymptotic</m:t>
                    </m:r>
                    <m:r>
                      <m:rPr>
                        <m:nor/>
                      </m:rPr>
                      <a:rPr lang="es-ES" sz="2000" b="1"/>
                      <m:t> </m:t>
                    </m:r>
                    <m:r>
                      <m:rPr>
                        <m:nor/>
                      </m:rPr>
                      <a:rPr lang="es-ES" sz="2000" b="1"/>
                      <m:t>Poissonian</m:t>
                    </m:r>
                    <m:r>
                      <m:rPr>
                        <m:nor/>
                      </m:rPr>
                      <a:rPr lang="es-ES" sz="2000" b="1"/>
                      <m:t> </m:t>
                    </m:r>
                    <m:r>
                      <m:rPr>
                        <m:nor/>
                      </m:rPr>
                      <a:rPr lang="es-ES" sz="2000" b="1"/>
                      <m:t>behavior</m:t>
                    </m:r>
                    <m:r>
                      <m:rPr>
                        <m:nor/>
                      </m:rPr>
                      <a:rPr lang="es-ES" sz="2000"/>
                      <m:t> </m:t>
                    </m:r>
                    <m:r>
                      <m:rPr>
                        <m:nor/>
                      </m:rPr>
                      <a:rPr lang="es-ES" sz="2000"/>
                      <m:t>within</m:t>
                    </m:r>
                    <m:r>
                      <m:rPr>
                        <m:nor/>
                      </m:rPr>
                      <a:rPr lang="es-ES" sz="2000"/>
                      <m:t> </m:t>
                    </m:r>
                    <m:r>
                      <m:rPr>
                        <m:nor/>
                      </m:rPr>
                      <a:rPr lang="es-ES" sz="2000"/>
                      <m:t>variants</m:t>
                    </m:r>
                  </m:oMath>
                </a14:m>
                <a:endParaRPr lang="es-ES" sz="2000" dirty="0"/>
              </a:p>
            </p:txBody>
          </p:sp>
        </mc:Choice>
        <mc:Fallback xmlns="">
          <p:sp>
            <p:nvSpPr>
              <p:cNvPr id="15" name="CuadroTexto 14">
                <a:extLst>
                  <a:ext uri="{FF2B5EF4-FFF2-40B4-BE49-F238E27FC236}">
                    <a16:creationId xmlns:a16="http://schemas.microsoft.com/office/drawing/2014/main" id="{C0D45ADF-ABD6-62DD-F5D3-B800DB8EC6C7}"/>
                  </a:ext>
                </a:extLst>
              </p:cNvPr>
              <p:cNvSpPr txBox="1">
                <a:spLocks noRot="1" noChangeAspect="1" noMove="1" noResize="1" noEditPoints="1" noAdjustHandles="1" noChangeArrowheads="1" noChangeShapeType="1" noTextEdit="1"/>
              </p:cNvSpPr>
              <p:nvPr/>
            </p:nvSpPr>
            <p:spPr>
              <a:xfrm>
                <a:off x="4202487" y="5137606"/>
                <a:ext cx="6974188" cy="718017"/>
              </a:xfrm>
              <a:prstGeom prst="rect">
                <a:avLst/>
              </a:prstGeom>
              <a:blipFill>
                <a:blip r:embed="rId5"/>
                <a:stretch>
                  <a:fillRect t="-3448" b="-10345"/>
                </a:stretch>
              </a:blipFill>
            </p:spPr>
            <p:txBody>
              <a:bodyPr/>
              <a:lstStyle/>
              <a:p>
                <a:r>
                  <a:rPr lang="es-ES">
                    <a:noFill/>
                  </a:rPr>
                  <a:t> </a:t>
                </a:r>
              </a:p>
            </p:txBody>
          </p:sp>
        </mc:Fallback>
      </mc:AlternateContent>
      <p:pic>
        <p:nvPicPr>
          <p:cNvPr id="6" name="Imagen 5">
            <a:extLst>
              <a:ext uri="{FF2B5EF4-FFF2-40B4-BE49-F238E27FC236}">
                <a16:creationId xmlns:a16="http://schemas.microsoft.com/office/drawing/2014/main" id="{B8974168-14A1-5FD2-8AFA-07C32789C54A}"/>
              </a:ext>
            </a:extLst>
          </p:cNvPr>
          <p:cNvPicPr>
            <a:picLocks noChangeAspect="1"/>
          </p:cNvPicPr>
          <p:nvPr/>
        </p:nvPicPr>
        <p:blipFill>
          <a:blip r:embed="rId6"/>
          <a:stretch>
            <a:fillRect/>
          </a:stretch>
        </p:blipFill>
        <p:spPr>
          <a:xfrm>
            <a:off x="18391" y="1818046"/>
            <a:ext cx="3924300" cy="3848100"/>
          </a:xfrm>
          <a:prstGeom prst="rect">
            <a:avLst/>
          </a:prstGeom>
        </p:spPr>
      </p:pic>
    </p:spTree>
    <p:extLst>
      <p:ext uri="{BB962C8B-B14F-4D97-AF65-F5344CB8AC3E}">
        <p14:creationId xmlns:p14="http://schemas.microsoft.com/office/powerpoint/2010/main" val="24409943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C1C1050-167C-1C9B-9F87-2AA8DC0B5A5D}"/>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EE9C426B-F18B-AA23-9CA1-A3F2A3855195}"/>
              </a:ext>
            </a:extLst>
          </p:cNvPr>
          <p:cNvSpPr txBox="1"/>
          <p:nvPr/>
        </p:nvSpPr>
        <p:spPr>
          <a:xfrm>
            <a:off x="88774" y="219842"/>
            <a:ext cx="12103225" cy="707886"/>
          </a:xfrm>
          <a:prstGeom prst="rect">
            <a:avLst/>
          </a:prstGeom>
          <a:noFill/>
        </p:spPr>
        <p:txBody>
          <a:bodyPr wrap="square" rtlCol="0">
            <a:spAutoFit/>
          </a:bodyPr>
          <a:lstStyle/>
          <a:p>
            <a:r>
              <a:rPr lang="es-ES" sz="4000" b="1" dirty="0" err="1"/>
              <a:t>Closing</a:t>
            </a:r>
            <a:r>
              <a:rPr lang="es-ES" sz="4000" b="1" dirty="0"/>
              <a:t> </a:t>
            </a:r>
            <a:r>
              <a:rPr lang="es-ES" sz="4000" b="1" dirty="0" err="1"/>
              <a:t>Remarks</a:t>
            </a:r>
            <a:endParaRPr lang="es-ES" sz="4000" b="1" dirty="0"/>
          </a:p>
        </p:txBody>
      </p:sp>
      <p:sp>
        <p:nvSpPr>
          <p:cNvPr id="3" name="CuadroTexto 2">
            <a:extLst>
              <a:ext uri="{FF2B5EF4-FFF2-40B4-BE49-F238E27FC236}">
                <a16:creationId xmlns:a16="http://schemas.microsoft.com/office/drawing/2014/main" id="{DFAA4FAA-5348-E504-10EE-8BD76788B342}"/>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75E1BF55-BA22-232A-FEF4-9DDBFDBA6593}"/>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4863B5E4-B7D6-60A3-69B8-38908D49F540}"/>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Rectángulo: esquinas redondeadas 1">
            <a:extLst>
              <a:ext uri="{FF2B5EF4-FFF2-40B4-BE49-F238E27FC236}">
                <a16:creationId xmlns:a16="http://schemas.microsoft.com/office/drawing/2014/main" id="{03E4B3E6-BFF3-1E6D-3892-607B8E266F0A}"/>
              </a:ext>
            </a:extLst>
          </p:cNvPr>
          <p:cNvSpPr/>
          <p:nvPr/>
        </p:nvSpPr>
        <p:spPr>
          <a:xfrm>
            <a:off x="335280" y="2941322"/>
            <a:ext cx="12603480" cy="975358"/>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9" name="Rectángulo: esquinas redondeadas 4">
            <a:extLst>
              <a:ext uri="{FF2B5EF4-FFF2-40B4-BE49-F238E27FC236}">
                <a16:creationId xmlns:a16="http://schemas.microsoft.com/office/drawing/2014/main" id="{B104EBD9-E58F-6466-8A45-7808E093455B}"/>
              </a:ext>
            </a:extLst>
          </p:cNvPr>
          <p:cNvSpPr/>
          <p:nvPr/>
        </p:nvSpPr>
        <p:spPr>
          <a:xfrm>
            <a:off x="483870" y="3067727"/>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2</a:t>
            </a:r>
            <a:r>
              <a:rPr lang="es-ES" sz="2000" dirty="0">
                <a:solidFill>
                  <a:schemeClr val="tx1"/>
                </a:solidFill>
              </a:rPr>
              <a:t>.</a:t>
            </a:r>
            <a:r>
              <a:rPr lang="es-ES" sz="2000" b="1" dirty="0">
                <a:solidFill>
                  <a:schemeClr val="tx1"/>
                </a:solidFill>
              </a:rPr>
              <a:t> </a:t>
            </a:r>
            <a:r>
              <a:rPr lang="es-ES" sz="2000" b="1" dirty="0" err="1">
                <a:solidFill>
                  <a:schemeClr val="tx1"/>
                </a:solidFill>
              </a:rPr>
              <a:t>Reveals</a:t>
            </a:r>
            <a:r>
              <a:rPr lang="es-ES" sz="2000" b="1" dirty="0">
                <a:solidFill>
                  <a:schemeClr val="tx1"/>
                </a:solidFill>
              </a:rPr>
              <a:t> </a:t>
            </a:r>
            <a:r>
              <a:rPr lang="es-ES" sz="2000" b="1" dirty="0" err="1">
                <a:solidFill>
                  <a:schemeClr val="tx1"/>
                </a:solidFill>
              </a:rPr>
              <a:t>anomalous</a:t>
            </a:r>
            <a:r>
              <a:rPr lang="es-ES" sz="2000" b="1" dirty="0">
                <a:solidFill>
                  <a:schemeClr val="tx1"/>
                </a:solidFill>
              </a:rPr>
              <a:t> </a:t>
            </a:r>
            <a:r>
              <a:rPr lang="es-ES" sz="2000" b="1" dirty="0" err="1">
                <a:solidFill>
                  <a:schemeClr val="tx1"/>
                </a:solidFill>
              </a:rPr>
              <a:t>diffusion</a:t>
            </a:r>
            <a:r>
              <a:rPr lang="es-ES" sz="2000" b="1" dirty="0">
                <a:solidFill>
                  <a:schemeClr val="tx1"/>
                </a:solidFill>
              </a:rPr>
              <a:t>:</a:t>
            </a:r>
            <a:r>
              <a:rPr lang="es-ES" sz="2000" dirty="0">
                <a:solidFill>
                  <a:schemeClr val="tx1"/>
                </a:solidFill>
              </a:rPr>
              <a:t> </a:t>
            </a:r>
            <a:r>
              <a:rPr lang="es-ES" sz="2000" dirty="0" err="1">
                <a:solidFill>
                  <a:schemeClr val="tx1"/>
                </a:solidFill>
              </a:rPr>
              <a:t>Evolutionary</a:t>
            </a:r>
            <a:r>
              <a:rPr lang="es-ES" sz="2000" dirty="0">
                <a:solidFill>
                  <a:schemeClr val="tx1"/>
                </a:solidFill>
              </a:rPr>
              <a:t> </a:t>
            </a:r>
            <a:r>
              <a:rPr lang="es-ES" sz="2000" dirty="0" err="1">
                <a:solidFill>
                  <a:schemeClr val="tx1"/>
                </a:solidFill>
              </a:rPr>
              <a:t>dynamics</a:t>
            </a:r>
            <a:r>
              <a:rPr lang="es-ES" sz="2000" dirty="0">
                <a:solidFill>
                  <a:schemeClr val="tx1"/>
                </a:solidFill>
              </a:rPr>
              <a:t> show </a:t>
            </a:r>
            <a:r>
              <a:rPr lang="es-ES" sz="2000" i="1" dirty="0" err="1">
                <a:solidFill>
                  <a:schemeClr val="tx1"/>
                </a:solidFill>
              </a:rPr>
              <a:t>nonlinear</a:t>
            </a:r>
            <a:r>
              <a:rPr lang="es-ES" sz="2000" i="1" dirty="0">
                <a:solidFill>
                  <a:schemeClr val="tx1"/>
                </a:solidFill>
              </a:rPr>
              <a:t> </a:t>
            </a:r>
            <a:r>
              <a:rPr lang="es-ES" sz="2000" i="1" dirty="0" err="1">
                <a:solidFill>
                  <a:schemeClr val="tx1"/>
                </a:solidFill>
              </a:rPr>
              <a:t>mutation</a:t>
            </a:r>
            <a:r>
              <a:rPr lang="es-ES" sz="2000" i="1" dirty="0">
                <a:solidFill>
                  <a:schemeClr val="tx1"/>
                </a:solidFill>
              </a:rPr>
              <a:t> </a:t>
            </a:r>
            <a:r>
              <a:rPr lang="es-ES" sz="2000" i="1" dirty="0" err="1">
                <a:solidFill>
                  <a:schemeClr val="tx1"/>
                </a:solidFill>
              </a:rPr>
              <a:t>scaling</a:t>
            </a:r>
            <a:r>
              <a:rPr lang="es-ES" sz="2000" dirty="0">
                <a:solidFill>
                  <a:schemeClr val="tx1"/>
                </a:solidFill>
              </a:rPr>
              <a:t> and </a:t>
            </a:r>
            <a:r>
              <a:rPr lang="es-ES" sz="2000" i="1" dirty="0" err="1">
                <a:solidFill>
                  <a:schemeClr val="tx1"/>
                </a:solidFill>
              </a:rPr>
              <a:t>overdispersion</a:t>
            </a:r>
            <a:r>
              <a:rPr lang="es-ES" sz="2000" dirty="0">
                <a:solidFill>
                  <a:schemeClr val="tx1"/>
                </a:solidFill>
              </a:rPr>
              <a:t> </a:t>
            </a:r>
            <a:r>
              <a:rPr lang="es-ES" sz="2000" dirty="0" err="1">
                <a:solidFill>
                  <a:schemeClr val="tx1"/>
                </a:solidFill>
              </a:rPr>
              <a:t>tied</a:t>
            </a:r>
            <a:r>
              <a:rPr lang="es-ES" sz="2000" dirty="0">
                <a:solidFill>
                  <a:schemeClr val="tx1"/>
                </a:solidFill>
              </a:rPr>
              <a:t> </a:t>
            </a:r>
            <a:r>
              <a:rPr lang="es-ES" sz="2000" dirty="0" err="1">
                <a:solidFill>
                  <a:schemeClr val="tx1"/>
                </a:solidFill>
              </a:rPr>
              <a:t>to</a:t>
            </a:r>
            <a:r>
              <a:rPr lang="es-ES" sz="2000" dirty="0">
                <a:solidFill>
                  <a:schemeClr val="tx1"/>
                </a:solidFill>
              </a:rPr>
              <a:t> </a:t>
            </a:r>
            <a:r>
              <a:rPr lang="es-ES" sz="2000" dirty="0" err="1">
                <a:solidFill>
                  <a:schemeClr val="tx1"/>
                </a:solidFill>
              </a:rPr>
              <a:t>selection</a:t>
            </a:r>
            <a:r>
              <a:rPr lang="es-ES" sz="2000" dirty="0">
                <a:solidFill>
                  <a:schemeClr val="tx1"/>
                </a:solidFill>
              </a:rPr>
              <a:t> and </a:t>
            </a:r>
            <a:r>
              <a:rPr lang="es-ES" sz="2000" dirty="0" err="1">
                <a:solidFill>
                  <a:schemeClr val="tx1"/>
                </a:solidFill>
              </a:rPr>
              <a:t>population</a:t>
            </a:r>
            <a:r>
              <a:rPr lang="es-ES" sz="2000" dirty="0">
                <a:solidFill>
                  <a:schemeClr val="tx1"/>
                </a:solidFill>
              </a:rPr>
              <a:t> </a:t>
            </a:r>
            <a:r>
              <a:rPr lang="es-ES" sz="2000" dirty="0" err="1">
                <a:solidFill>
                  <a:schemeClr val="tx1"/>
                </a:solidFill>
              </a:rPr>
              <a:t>shifts</a:t>
            </a:r>
            <a:r>
              <a:rPr lang="es-ES" sz="2000" dirty="0">
                <a:solidFill>
                  <a:schemeClr val="tx1"/>
                </a:solidFill>
              </a:rPr>
              <a:t>.</a:t>
            </a:r>
          </a:p>
        </p:txBody>
      </p:sp>
      <p:sp>
        <p:nvSpPr>
          <p:cNvPr id="16" name="Rectángulo: esquinas redondeadas 1">
            <a:extLst>
              <a:ext uri="{FF2B5EF4-FFF2-40B4-BE49-F238E27FC236}">
                <a16:creationId xmlns:a16="http://schemas.microsoft.com/office/drawing/2014/main" id="{C183140C-C718-79A0-C9E3-364F03C9065F}"/>
              </a:ext>
            </a:extLst>
          </p:cNvPr>
          <p:cNvSpPr/>
          <p:nvPr/>
        </p:nvSpPr>
        <p:spPr>
          <a:xfrm>
            <a:off x="335280" y="4545331"/>
            <a:ext cx="12603480" cy="91820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7" name="Rectángulo: esquinas redondeadas 4">
            <a:extLst>
              <a:ext uri="{FF2B5EF4-FFF2-40B4-BE49-F238E27FC236}">
                <a16:creationId xmlns:a16="http://schemas.microsoft.com/office/drawing/2014/main" id="{64E1BED4-9471-0227-E7DB-1C56A3ED7312}"/>
              </a:ext>
            </a:extLst>
          </p:cNvPr>
          <p:cNvSpPr/>
          <p:nvPr/>
        </p:nvSpPr>
        <p:spPr>
          <a:xfrm>
            <a:off x="483870" y="4671737"/>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3. </a:t>
            </a:r>
            <a:r>
              <a:rPr lang="es-ES" sz="2000" b="1" dirty="0" err="1">
                <a:solidFill>
                  <a:schemeClr val="tx1"/>
                </a:solidFill>
              </a:rPr>
              <a:t>Calls</a:t>
            </a:r>
            <a:r>
              <a:rPr lang="es-ES" sz="2000" b="1" dirty="0">
                <a:solidFill>
                  <a:schemeClr val="tx1"/>
                </a:solidFill>
              </a:rPr>
              <a:t> </a:t>
            </a:r>
            <a:r>
              <a:rPr lang="es-ES" sz="2000" b="1" dirty="0" err="1">
                <a:solidFill>
                  <a:schemeClr val="tx1"/>
                </a:solidFill>
              </a:rPr>
              <a:t>for</a:t>
            </a:r>
            <a:r>
              <a:rPr lang="es-ES" sz="2000" b="1" dirty="0">
                <a:solidFill>
                  <a:schemeClr val="tx1"/>
                </a:solidFill>
              </a:rPr>
              <a:t> </a:t>
            </a:r>
            <a:r>
              <a:rPr lang="es-ES" sz="2000" b="1" dirty="0" err="1">
                <a:solidFill>
                  <a:schemeClr val="tx1"/>
                </a:solidFill>
              </a:rPr>
              <a:t>refined</a:t>
            </a:r>
            <a:r>
              <a:rPr lang="es-ES" sz="2000" b="1" dirty="0">
                <a:solidFill>
                  <a:schemeClr val="tx1"/>
                </a:solidFill>
              </a:rPr>
              <a:t> </a:t>
            </a:r>
            <a:r>
              <a:rPr lang="es-ES" sz="2000" b="1" dirty="0" err="1">
                <a:solidFill>
                  <a:schemeClr val="tx1"/>
                </a:solidFill>
              </a:rPr>
              <a:t>models</a:t>
            </a:r>
            <a:r>
              <a:rPr lang="es-ES" sz="2000" dirty="0">
                <a:solidFill>
                  <a:schemeClr val="tx1"/>
                </a:solidFill>
              </a:rPr>
              <a:t>: </a:t>
            </a:r>
            <a:r>
              <a:rPr lang="es-ES" sz="2000" dirty="0" err="1">
                <a:solidFill>
                  <a:schemeClr val="tx1"/>
                </a:solidFill>
              </a:rPr>
              <a:t>Highlights</a:t>
            </a:r>
            <a:r>
              <a:rPr lang="es-ES" sz="2000" dirty="0">
                <a:solidFill>
                  <a:schemeClr val="tx1"/>
                </a:solidFill>
              </a:rPr>
              <a:t> </a:t>
            </a:r>
            <a:r>
              <a:rPr lang="es-ES" sz="2000" dirty="0" err="1">
                <a:solidFill>
                  <a:schemeClr val="tx1"/>
                </a:solidFill>
              </a:rPr>
              <a:t>the</a:t>
            </a:r>
            <a:r>
              <a:rPr lang="es-ES" sz="2000" dirty="0">
                <a:solidFill>
                  <a:schemeClr val="tx1"/>
                </a:solidFill>
              </a:rPr>
              <a:t> </a:t>
            </a:r>
            <a:r>
              <a:rPr lang="es-ES" sz="2000" dirty="0" err="1">
                <a:solidFill>
                  <a:schemeClr val="tx1"/>
                </a:solidFill>
              </a:rPr>
              <a:t>need</a:t>
            </a:r>
            <a:r>
              <a:rPr lang="es-ES" sz="2000" dirty="0">
                <a:solidFill>
                  <a:schemeClr val="tx1"/>
                </a:solidFill>
              </a:rPr>
              <a:t> </a:t>
            </a:r>
            <a:r>
              <a:rPr lang="es-ES" sz="2000" dirty="0" err="1">
                <a:solidFill>
                  <a:schemeClr val="tx1"/>
                </a:solidFill>
              </a:rPr>
              <a:t>for</a:t>
            </a:r>
            <a:r>
              <a:rPr lang="es-ES" sz="2000" dirty="0">
                <a:solidFill>
                  <a:schemeClr val="tx1"/>
                </a:solidFill>
              </a:rPr>
              <a:t> </a:t>
            </a:r>
            <a:r>
              <a:rPr lang="es-ES" sz="2000" i="1" dirty="0" err="1">
                <a:solidFill>
                  <a:schemeClr val="tx1"/>
                </a:solidFill>
              </a:rPr>
              <a:t>stochastic</a:t>
            </a:r>
            <a:r>
              <a:rPr lang="es-ES" sz="2000" i="1" dirty="0">
                <a:solidFill>
                  <a:schemeClr val="tx1"/>
                </a:solidFill>
              </a:rPr>
              <a:t>, </a:t>
            </a:r>
            <a:r>
              <a:rPr lang="es-ES" sz="2000" i="1" dirty="0" err="1">
                <a:solidFill>
                  <a:schemeClr val="tx1"/>
                </a:solidFill>
              </a:rPr>
              <a:t>variant-aware</a:t>
            </a:r>
            <a:r>
              <a:rPr lang="es-ES" sz="2000" i="1" dirty="0">
                <a:solidFill>
                  <a:schemeClr val="tx1"/>
                </a:solidFill>
              </a:rPr>
              <a:t> </a:t>
            </a:r>
            <a:r>
              <a:rPr lang="es-ES" sz="2000" i="1" dirty="0" err="1">
                <a:solidFill>
                  <a:schemeClr val="tx1"/>
                </a:solidFill>
              </a:rPr>
              <a:t>frameworks</a:t>
            </a:r>
            <a:r>
              <a:rPr lang="es-ES" sz="2000" dirty="0">
                <a:solidFill>
                  <a:schemeClr val="tx1"/>
                </a:solidFill>
              </a:rPr>
              <a:t> </a:t>
            </a:r>
            <a:r>
              <a:rPr lang="es-ES" sz="2000" dirty="0" err="1">
                <a:solidFill>
                  <a:schemeClr val="tx1"/>
                </a:solidFill>
              </a:rPr>
              <a:t>to</a:t>
            </a:r>
            <a:r>
              <a:rPr lang="es-ES" sz="2000" dirty="0">
                <a:solidFill>
                  <a:schemeClr val="tx1"/>
                </a:solidFill>
              </a:rPr>
              <a:t> </a:t>
            </a:r>
            <a:r>
              <a:rPr lang="es-ES" sz="2000" dirty="0" err="1">
                <a:solidFill>
                  <a:schemeClr val="tx1"/>
                </a:solidFill>
              </a:rPr>
              <a:t>better</a:t>
            </a:r>
            <a:r>
              <a:rPr lang="es-ES" sz="2000" dirty="0">
                <a:solidFill>
                  <a:schemeClr val="tx1"/>
                </a:solidFill>
              </a:rPr>
              <a:t> capture real-time viral </a:t>
            </a:r>
            <a:r>
              <a:rPr lang="es-ES" sz="2000" dirty="0" err="1">
                <a:solidFill>
                  <a:schemeClr val="tx1"/>
                </a:solidFill>
              </a:rPr>
              <a:t>evolution</a:t>
            </a:r>
            <a:r>
              <a:rPr lang="es-ES" sz="2000" dirty="0">
                <a:solidFill>
                  <a:schemeClr val="tx1"/>
                </a:solidFill>
              </a:rPr>
              <a:t>.</a:t>
            </a:r>
          </a:p>
        </p:txBody>
      </p:sp>
      <p:sp>
        <p:nvSpPr>
          <p:cNvPr id="18" name="Rectángulo: esquinas redondeadas 1">
            <a:extLst>
              <a:ext uri="{FF2B5EF4-FFF2-40B4-BE49-F238E27FC236}">
                <a16:creationId xmlns:a16="http://schemas.microsoft.com/office/drawing/2014/main" id="{710AF351-F873-2F90-B1A6-8CA689CF543A}"/>
              </a:ext>
            </a:extLst>
          </p:cNvPr>
          <p:cNvSpPr/>
          <p:nvPr/>
        </p:nvSpPr>
        <p:spPr>
          <a:xfrm>
            <a:off x="335280" y="1337312"/>
            <a:ext cx="12603480" cy="975358"/>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9" name="Rectángulo: esquinas redondeadas 4">
            <a:extLst>
              <a:ext uri="{FF2B5EF4-FFF2-40B4-BE49-F238E27FC236}">
                <a16:creationId xmlns:a16="http://schemas.microsoft.com/office/drawing/2014/main" id="{D015AC7C-5025-3FF5-61D4-18CC5CB08E52}"/>
              </a:ext>
            </a:extLst>
          </p:cNvPr>
          <p:cNvSpPr/>
          <p:nvPr/>
        </p:nvSpPr>
        <p:spPr>
          <a:xfrm>
            <a:off x="483870" y="1463717"/>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1. </a:t>
            </a:r>
            <a:r>
              <a:rPr lang="es-ES" sz="2000" b="1" dirty="0" err="1">
                <a:solidFill>
                  <a:schemeClr val="tx1"/>
                </a:solidFill>
              </a:rPr>
              <a:t>Challenges</a:t>
            </a:r>
            <a:r>
              <a:rPr lang="es-ES" sz="2000" b="1" dirty="0">
                <a:solidFill>
                  <a:schemeClr val="tx1"/>
                </a:solidFill>
              </a:rPr>
              <a:t> </a:t>
            </a:r>
            <a:r>
              <a:rPr lang="es-ES" sz="2000" b="1" dirty="0" err="1">
                <a:solidFill>
                  <a:schemeClr val="tx1"/>
                </a:solidFill>
              </a:rPr>
              <a:t>the</a:t>
            </a:r>
            <a:r>
              <a:rPr lang="es-ES" sz="2000" b="1" dirty="0">
                <a:solidFill>
                  <a:schemeClr val="tx1"/>
                </a:solidFill>
              </a:rPr>
              <a:t> molecular </a:t>
            </a:r>
            <a:r>
              <a:rPr lang="es-ES" sz="2000" b="1" dirty="0" err="1">
                <a:solidFill>
                  <a:schemeClr val="tx1"/>
                </a:solidFill>
              </a:rPr>
              <a:t>clock</a:t>
            </a:r>
            <a:r>
              <a:rPr lang="es-ES" sz="2000" b="1" dirty="0">
                <a:solidFill>
                  <a:schemeClr val="tx1"/>
                </a:solidFill>
              </a:rPr>
              <a:t> </a:t>
            </a:r>
            <a:r>
              <a:rPr lang="es-ES" sz="2000" b="1" dirty="0" err="1">
                <a:solidFill>
                  <a:schemeClr val="tx1"/>
                </a:solidFill>
              </a:rPr>
              <a:t>paradigm</a:t>
            </a:r>
            <a:r>
              <a:rPr lang="es-ES" sz="2000" dirty="0">
                <a:solidFill>
                  <a:schemeClr val="tx1"/>
                </a:solidFill>
              </a:rPr>
              <a:t>: Viral </a:t>
            </a:r>
            <a:r>
              <a:rPr lang="es-ES" sz="2000" dirty="0" err="1">
                <a:solidFill>
                  <a:schemeClr val="tx1"/>
                </a:solidFill>
              </a:rPr>
              <a:t>evolution</a:t>
            </a:r>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i="1" dirty="0">
                <a:solidFill>
                  <a:schemeClr val="tx1"/>
                </a:solidFill>
              </a:rPr>
              <a:t>non-</a:t>
            </a:r>
            <a:r>
              <a:rPr lang="es-ES" sz="2000" i="1" dirty="0" err="1">
                <a:solidFill>
                  <a:schemeClr val="tx1"/>
                </a:solidFill>
              </a:rPr>
              <a:t>uniform</a:t>
            </a:r>
            <a:r>
              <a:rPr lang="es-ES" sz="2000" dirty="0">
                <a:solidFill>
                  <a:schemeClr val="tx1"/>
                </a:solidFill>
              </a:rPr>
              <a:t> and </a:t>
            </a:r>
            <a:r>
              <a:rPr lang="es-ES" sz="2000" i="1" dirty="0" err="1">
                <a:solidFill>
                  <a:schemeClr val="tx1"/>
                </a:solidFill>
              </a:rPr>
              <a:t>variant-dependent</a:t>
            </a:r>
            <a:r>
              <a:rPr lang="es-ES" sz="2000" dirty="0">
                <a:solidFill>
                  <a:schemeClr val="tx1"/>
                </a:solidFill>
              </a:rPr>
              <a:t>, </a:t>
            </a:r>
            <a:r>
              <a:rPr lang="es-ES" sz="2000" dirty="0" err="1">
                <a:solidFill>
                  <a:schemeClr val="tx1"/>
                </a:solidFill>
              </a:rPr>
              <a:t>departing</a:t>
            </a:r>
            <a:r>
              <a:rPr lang="es-ES" sz="2000" dirty="0">
                <a:solidFill>
                  <a:schemeClr val="tx1"/>
                </a:solidFill>
              </a:rPr>
              <a:t> </a:t>
            </a:r>
            <a:r>
              <a:rPr lang="es-ES" sz="2000" dirty="0" err="1">
                <a:solidFill>
                  <a:schemeClr val="tx1"/>
                </a:solidFill>
              </a:rPr>
              <a:t>from</a:t>
            </a:r>
            <a:r>
              <a:rPr lang="es-ES" sz="2000" dirty="0">
                <a:solidFill>
                  <a:schemeClr val="tx1"/>
                </a:solidFill>
              </a:rPr>
              <a:t> </a:t>
            </a:r>
            <a:r>
              <a:rPr lang="es-ES" sz="2000" dirty="0" err="1">
                <a:solidFill>
                  <a:schemeClr val="tx1"/>
                </a:solidFill>
              </a:rPr>
              <a:t>classical</a:t>
            </a:r>
            <a:r>
              <a:rPr lang="es-ES" sz="2000" dirty="0">
                <a:solidFill>
                  <a:schemeClr val="tx1"/>
                </a:solidFill>
              </a:rPr>
              <a:t> Poisson </a:t>
            </a:r>
            <a:r>
              <a:rPr lang="es-ES" sz="2000" dirty="0" err="1">
                <a:solidFill>
                  <a:schemeClr val="tx1"/>
                </a:solidFill>
              </a:rPr>
              <a:t>models</a:t>
            </a:r>
            <a:r>
              <a:rPr lang="es-ES" sz="2000" dirty="0">
                <a:solidFill>
                  <a:schemeClr val="tx1"/>
                </a:solidFill>
              </a:rPr>
              <a:t>.</a:t>
            </a:r>
          </a:p>
        </p:txBody>
      </p:sp>
    </p:spTree>
    <p:extLst>
      <p:ext uri="{BB962C8B-B14F-4D97-AF65-F5344CB8AC3E}">
        <p14:creationId xmlns:p14="http://schemas.microsoft.com/office/powerpoint/2010/main" val="13317502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788C8E2-B4B7-410B-01EC-BC11E0E6EFA8}"/>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CF8C38B3-3ECC-6192-81B1-D59E5C8697DC}"/>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6402CDF8-C45E-C91F-06C3-204B9703C5EE}"/>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A1621B6E-4B2E-5FBD-9A49-4506B7D0F73E}"/>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8" name="Rectángulo: esquinas redondeadas 1">
            <a:extLst>
              <a:ext uri="{FF2B5EF4-FFF2-40B4-BE49-F238E27FC236}">
                <a16:creationId xmlns:a16="http://schemas.microsoft.com/office/drawing/2014/main" id="{7D25B8CD-C808-6FCB-4975-A0F539730CB6}"/>
              </a:ext>
            </a:extLst>
          </p:cNvPr>
          <p:cNvSpPr/>
          <p:nvPr/>
        </p:nvSpPr>
        <p:spPr>
          <a:xfrm>
            <a:off x="-927100" y="2349500"/>
            <a:ext cx="13525500" cy="1384301"/>
          </a:xfrm>
          <a:prstGeom prst="roundRect">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0" name="CuadroTexto 9">
            <a:extLst>
              <a:ext uri="{FF2B5EF4-FFF2-40B4-BE49-F238E27FC236}">
                <a16:creationId xmlns:a16="http://schemas.microsoft.com/office/drawing/2014/main" id="{E0AECD62-D7C1-39D7-AB55-CA4160647E89}"/>
              </a:ext>
            </a:extLst>
          </p:cNvPr>
          <p:cNvSpPr txBox="1"/>
          <p:nvPr/>
        </p:nvSpPr>
        <p:spPr>
          <a:xfrm>
            <a:off x="1662017" y="2502505"/>
            <a:ext cx="8867965" cy="1077218"/>
          </a:xfrm>
          <a:prstGeom prst="rect">
            <a:avLst/>
          </a:prstGeom>
          <a:noFill/>
        </p:spPr>
        <p:txBody>
          <a:bodyPr wrap="square" rtlCol="0">
            <a:spAutoFit/>
          </a:bodyPr>
          <a:lstStyle/>
          <a:p>
            <a:pPr algn="ctr"/>
            <a:r>
              <a:rPr lang="en-US" sz="3200" b="1" dirty="0"/>
              <a:t>Chapter 4: </a:t>
            </a:r>
            <a:r>
              <a:rPr lang="en-US" sz="3200" dirty="0" err="1"/>
              <a:t>PyEvoMotion</a:t>
            </a:r>
            <a:r>
              <a:rPr lang="en-US" sz="3200" dirty="0"/>
              <a:t>: a software to perform the temporal statistical analysis of genome evolution</a:t>
            </a:r>
            <a:endParaRPr lang="es-ES" sz="3000" b="1" dirty="0">
              <a:effectLst/>
            </a:endParaRPr>
          </a:p>
        </p:txBody>
      </p:sp>
      <p:sp>
        <p:nvSpPr>
          <p:cNvPr id="2" name="CuadroTexto 1">
            <a:extLst>
              <a:ext uri="{FF2B5EF4-FFF2-40B4-BE49-F238E27FC236}">
                <a16:creationId xmlns:a16="http://schemas.microsoft.com/office/drawing/2014/main" id="{F1758BEE-5B92-2D0E-D522-70DE63B78CE2}"/>
              </a:ext>
            </a:extLst>
          </p:cNvPr>
          <p:cNvSpPr txBox="1"/>
          <p:nvPr/>
        </p:nvSpPr>
        <p:spPr>
          <a:xfrm>
            <a:off x="1" y="4576217"/>
            <a:ext cx="12203381" cy="1015663"/>
          </a:xfrm>
          <a:prstGeom prst="rect">
            <a:avLst/>
          </a:prstGeom>
          <a:noFill/>
        </p:spPr>
        <p:txBody>
          <a:bodyPr wrap="square" rtlCol="0">
            <a:spAutoFit/>
          </a:bodyPr>
          <a:lstStyle/>
          <a:p>
            <a:pPr algn="ctr"/>
            <a:r>
              <a:rPr lang="es-ES" sz="2000" b="1" dirty="0">
                <a:effectLst/>
              </a:rPr>
              <a:t>Goiriz L, </a:t>
            </a:r>
            <a:r>
              <a:rPr lang="es-ES" sz="2000" dirty="0">
                <a:effectLst/>
              </a:rPr>
              <a:t>Rodrigo G. (2025)</a:t>
            </a:r>
          </a:p>
          <a:p>
            <a:pPr algn="ctr"/>
            <a:r>
              <a:rPr lang="es-ES" sz="2000" dirty="0" err="1">
                <a:effectLst/>
              </a:rPr>
              <a:t>PyEvoMotion</a:t>
            </a:r>
            <a:r>
              <a:rPr lang="es-ES" sz="2000" dirty="0">
                <a:effectLst/>
              </a:rPr>
              <a:t>: a Python </a:t>
            </a:r>
            <a:r>
              <a:rPr lang="es-ES" sz="2000" dirty="0" err="1">
                <a:effectLst/>
              </a:rPr>
              <a:t>tool</a:t>
            </a:r>
            <a:r>
              <a:rPr lang="es-ES" sz="2000" dirty="0">
                <a:effectLst/>
              </a:rPr>
              <a:t> </a:t>
            </a:r>
            <a:r>
              <a:rPr lang="es-ES" sz="2000" dirty="0" err="1">
                <a:effectLst/>
              </a:rPr>
              <a:t>for</a:t>
            </a:r>
            <a:r>
              <a:rPr lang="es-ES" sz="2000" dirty="0">
                <a:effectLst/>
              </a:rPr>
              <a:t> </a:t>
            </a:r>
            <a:r>
              <a:rPr lang="es-ES" sz="2000" dirty="0" err="1">
                <a:effectLst/>
              </a:rPr>
              <a:t>population-based</a:t>
            </a:r>
            <a:r>
              <a:rPr lang="es-ES" sz="2000" dirty="0">
                <a:effectLst/>
              </a:rPr>
              <a:t> time-</a:t>
            </a:r>
            <a:r>
              <a:rPr lang="es-ES" sz="2000" dirty="0" err="1">
                <a:effectLst/>
              </a:rPr>
              <a:t>course</a:t>
            </a:r>
            <a:r>
              <a:rPr lang="es-ES" sz="2000" dirty="0">
                <a:effectLst/>
              </a:rPr>
              <a:t> </a:t>
            </a:r>
            <a:r>
              <a:rPr lang="es-ES" sz="2000" dirty="0" err="1">
                <a:effectLst/>
              </a:rPr>
              <a:t>analysis</a:t>
            </a:r>
            <a:r>
              <a:rPr lang="es-ES" sz="2000" dirty="0">
                <a:effectLst/>
              </a:rPr>
              <a:t> </a:t>
            </a:r>
            <a:r>
              <a:rPr lang="es-ES" sz="2000" dirty="0" err="1">
                <a:effectLst/>
              </a:rPr>
              <a:t>of</a:t>
            </a:r>
            <a:r>
              <a:rPr lang="es-ES" sz="2000" dirty="0">
                <a:effectLst/>
              </a:rPr>
              <a:t> </a:t>
            </a:r>
            <a:r>
              <a:rPr lang="es-ES" sz="2000" dirty="0" err="1">
                <a:effectLst/>
              </a:rPr>
              <a:t>genome</a:t>
            </a:r>
            <a:r>
              <a:rPr lang="es-ES" sz="2000" dirty="0">
                <a:effectLst/>
              </a:rPr>
              <a:t> </a:t>
            </a:r>
            <a:r>
              <a:rPr lang="es-ES" sz="2000" dirty="0" err="1">
                <a:effectLst/>
              </a:rPr>
              <a:t>evolution</a:t>
            </a:r>
            <a:endParaRPr lang="es-ES" sz="2000" dirty="0">
              <a:effectLst/>
            </a:endParaRPr>
          </a:p>
          <a:p>
            <a:pPr algn="ctr"/>
            <a:r>
              <a:rPr lang="es-ES" sz="2000" i="1" dirty="0" err="1">
                <a:effectLst/>
              </a:rPr>
              <a:t>Bioinformatics</a:t>
            </a:r>
            <a:r>
              <a:rPr lang="es-ES" sz="2000" i="1" dirty="0">
                <a:effectLst/>
              </a:rPr>
              <a:t>.</a:t>
            </a:r>
            <a:r>
              <a:rPr lang="es-ES" sz="2000" i="1" dirty="0"/>
              <a:t> (</a:t>
            </a:r>
            <a:r>
              <a:rPr lang="es-ES" sz="2000" i="1" dirty="0" err="1"/>
              <a:t>Under</a:t>
            </a:r>
            <a:r>
              <a:rPr lang="es-ES" sz="2000" i="1" dirty="0"/>
              <a:t> </a:t>
            </a:r>
            <a:r>
              <a:rPr lang="es-ES" sz="2000" i="1" dirty="0" err="1"/>
              <a:t>Review</a:t>
            </a:r>
            <a:r>
              <a:rPr lang="es-ES" sz="2000" i="1" dirty="0"/>
              <a:t>)</a:t>
            </a:r>
            <a:endParaRPr lang="es-ES" sz="2000" dirty="0">
              <a:effectLst/>
            </a:endParaRPr>
          </a:p>
        </p:txBody>
      </p:sp>
    </p:spTree>
    <p:extLst>
      <p:ext uri="{BB962C8B-B14F-4D97-AF65-F5344CB8AC3E}">
        <p14:creationId xmlns:p14="http://schemas.microsoft.com/office/powerpoint/2010/main" val="14390212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A0EB4D0-8D98-171D-D65F-92F7D20AE84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F4136B72-0E6B-68FA-543A-A46A47CE95DC}"/>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A1747679-3A44-28CD-1EEF-BB2364B2FA89}"/>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752D573B-12C3-55F8-811C-5758BD0074F9}"/>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12" name="Rectángulo: esquinas redondeadas 1">
            <a:extLst>
              <a:ext uri="{FF2B5EF4-FFF2-40B4-BE49-F238E27FC236}">
                <a16:creationId xmlns:a16="http://schemas.microsoft.com/office/drawing/2014/main" id="{66013A19-CF2E-C854-2287-52726C0E3094}"/>
              </a:ext>
            </a:extLst>
          </p:cNvPr>
          <p:cNvSpPr/>
          <p:nvPr/>
        </p:nvSpPr>
        <p:spPr>
          <a:xfrm>
            <a:off x="408814" y="1245871"/>
            <a:ext cx="4974716" cy="486501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mc:AlternateContent xmlns:mc="http://schemas.openxmlformats.org/markup-compatibility/2006" xmlns:a14="http://schemas.microsoft.com/office/drawing/2010/main">
        <mc:Choice Requires="a14">
          <p:sp>
            <p:nvSpPr>
              <p:cNvPr id="14" name="Rectángulo: esquinas redondeadas 4">
                <a:extLst>
                  <a:ext uri="{FF2B5EF4-FFF2-40B4-BE49-F238E27FC236}">
                    <a16:creationId xmlns:a16="http://schemas.microsoft.com/office/drawing/2014/main" id="{D827E8FF-B305-1818-0F2C-2E8E1D6E9201}"/>
                  </a:ext>
                </a:extLst>
              </p:cNvPr>
              <p:cNvSpPr/>
              <p:nvPr/>
            </p:nvSpPr>
            <p:spPr>
              <a:xfrm>
                <a:off x="478839" y="4737218"/>
                <a:ext cx="4696383" cy="434566"/>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s-ES" sz="2000" dirty="0">
                    <a:solidFill>
                      <a:schemeClr val="tx1"/>
                    </a:solidFill>
                    <a:latin typeface="Calibri" panose="020F0502020204030204" pitchFamily="34" charset="0"/>
                    <a:cs typeface="Calibri" panose="020F0502020204030204" pitchFamily="34" charset="0"/>
                  </a:rPr>
                  <a:t>Maximum </a:t>
                </a:r>
                <a:r>
                  <a:rPr lang="es-ES" sz="2000" dirty="0" err="1">
                    <a:solidFill>
                      <a:schemeClr val="tx1"/>
                    </a:solidFill>
                    <a:latin typeface="Calibri" panose="020F0502020204030204" pitchFamily="34" charset="0"/>
                    <a:cs typeface="Calibri" panose="020F0502020204030204" pitchFamily="34" charset="0"/>
                  </a:rPr>
                  <a:t>Likelihood</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Bayesian</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Neighbor-joining</a:t>
                </a:r>
                <a:endParaRPr lang="es-ES" sz="2000" dirty="0">
                  <a:solidFill>
                    <a:schemeClr val="tx1"/>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s-ES" sz="2000" dirty="0" err="1">
                    <a:solidFill>
                      <a:schemeClr val="tx1"/>
                    </a:solidFill>
                    <a:latin typeface="Calibri" panose="020F0502020204030204" pitchFamily="34" charset="0"/>
                    <a:cs typeface="Calibri" panose="020F0502020204030204" pitchFamily="34" charset="0"/>
                  </a:rPr>
                  <a:t>Not</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scalable</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when</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we</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have</a:t>
                </a:r>
                <a:r>
                  <a:rPr lang="es-ES" sz="200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s-ES" sz="2000" b="0" i="1" smtClean="0">
                        <a:solidFill>
                          <a:schemeClr val="tx1"/>
                        </a:solidFill>
                        <a:latin typeface="Cambria Math" panose="02040503050406030204" pitchFamily="18" charset="0"/>
                        <a:cs typeface="Calibri" panose="020F0502020204030204" pitchFamily="34" charset="0"/>
                      </a:rPr>
                      <m:t>&gt;</m:t>
                    </m:r>
                    <m:sSup>
                      <m:sSupPr>
                        <m:ctrlPr>
                          <a:rPr lang="es-ES" sz="2000" b="0" i="1" smtClean="0">
                            <a:solidFill>
                              <a:schemeClr val="tx1"/>
                            </a:solidFill>
                            <a:latin typeface="Cambria Math" panose="02040503050406030204" pitchFamily="18" charset="0"/>
                            <a:cs typeface="Calibri" panose="020F0502020204030204" pitchFamily="34" charset="0"/>
                          </a:rPr>
                        </m:ctrlPr>
                      </m:sSupPr>
                      <m:e>
                        <m:r>
                          <a:rPr lang="es-ES" sz="2000" b="0" i="1" smtClean="0">
                            <a:solidFill>
                              <a:schemeClr val="tx1"/>
                            </a:solidFill>
                            <a:latin typeface="Cambria Math" panose="02040503050406030204" pitchFamily="18" charset="0"/>
                            <a:cs typeface="Calibri" panose="020F0502020204030204" pitchFamily="34" charset="0"/>
                          </a:rPr>
                          <m:t>10</m:t>
                        </m:r>
                      </m:e>
                      <m:sup>
                        <m:r>
                          <a:rPr lang="es-ES" sz="2000" b="0" i="1" smtClean="0">
                            <a:solidFill>
                              <a:schemeClr val="tx1"/>
                            </a:solidFill>
                            <a:latin typeface="Cambria Math" panose="02040503050406030204" pitchFamily="18" charset="0"/>
                            <a:cs typeface="Calibri" panose="020F0502020204030204" pitchFamily="34" charset="0"/>
                          </a:rPr>
                          <m:t>4</m:t>
                        </m:r>
                      </m:sup>
                    </m:sSup>
                    <m:r>
                      <a:rPr lang="es-ES" sz="2000" b="0" i="0" smtClean="0">
                        <a:solidFill>
                          <a:schemeClr val="tx1"/>
                        </a:solidFill>
                        <a:latin typeface="Cambria Math" panose="02040503050406030204" pitchFamily="18" charset="0"/>
                        <a:cs typeface="Calibri" panose="020F0502020204030204" pitchFamily="34" charset="0"/>
                      </a:rPr>
                      <m:t> </m:t>
                    </m:r>
                  </m:oMath>
                </a14:m>
                <a:r>
                  <a:rPr lang="es-ES" sz="2000" dirty="0">
                    <a:solidFill>
                      <a:schemeClr val="tx1"/>
                    </a:solidFill>
                    <a:latin typeface="Calibri" panose="020F0502020204030204" pitchFamily="34" charset="0"/>
                    <a:cs typeface="Calibri" panose="020F0502020204030204" pitchFamily="34" charset="0"/>
                  </a:rPr>
                  <a:t> sequences</a:t>
                </a:r>
              </a:p>
            </p:txBody>
          </p:sp>
        </mc:Choice>
        <mc:Fallback xmlns="">
          <p:sp>
            <p:nvSpPr>
              <p:cNvPr id="14" name="Rectángulo: esquinas redondeadas 4">
                <a:extLst>
                  <a:ext uri="{FF2B5EF4-FFF2-40B4-BE49-F238E27FC236}">
                    <a16:creationId xmlns:a16="http://schemas.microsoft.com/office/drawing/2014/main" id="{D827E8FF-B305-1818-0F2C-2E8E1D6E9201}"/>
                  </a:ext>
                </a:extLst>
              </p:cNvPr>
              <p:cNvSpPr>
                <a:spLocks noRot="1" noChangeAspect="1" noMove="1" noResize="1" noEditPoints="1" noAdjustHandles="1" noChangeArrowheads="1" noChangeShapeType="1" noTextEdit="1"/>
              </p:cNvSpPr>
              <p:nvPr/>
            </p:nvSpPr>
            <p:spPr>
              <a:xfrm>
                <a:off x="478839" y="4737218"/>
                <a:ext cx="4696383" cy="434566"/>
              </a:xfrm>
              <a:prstGeom prst="roundRect">
                <a:avLst>
                  <a:gd name="adj" fmla="val 5164"/>
                </a:avLst>
              </a:prstGeom>
              <a:blipFill>
                <a:blip r:embed="rId4"/>
                <a:stretch>
                  <a:fillRect l="-809" t="-2778" b="-216667"/>
                </a:stretch>
              </a:blipFill>
              <a:ln>
                <a:noFill/>
              </a:ln>
            </p:spPr>
            <p:txBody>
              <a:bodyPr/>
              <a:lstStyle/>
              <a:p>
                <a:r>
                  <a:rPr lang="es-ES">
                    <a:noFill/>
                  </a:rPr>
                  <a:t> </a:t>
                </a:r>
              </a:p>
            </p:txBody>
          </p:sp>
        </mc:Fallback>
      </mc:AlternateContent>
      <p:sp>
        <p:nvSpPr>
          <p:cNvPr id="16" name="Rectángulo: esquinas redondeadas 4">
            <a:extLst>
              <a:ext uri="{FF2B5EF4-FFF2-40B4-BE49-F238E27FC236}">
                <a16:creationId xmlns:a16="http://schemas.microsoft.com/office/drawing/2014/main" id="{55C8F7A9-DC01-063B-68AC-03C45E69BEC9}"/>
              </a:ext>
            </a:extLst>
          </p:cNvPr>
          <p:cNvSpPr/>
          <p:nvPr/>
        </p:nvSpPr>
        <p:spPr>
          <a:xfrm>
            <a:off x="560070" y="1275904"/>
            <a:ext cx="4400550"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Classical</a:t>
            </a:r>
            <a:r>
              <a:rPr lang="es-ES" sz="2400" b="1" dirty="0">
                <a:solidFill>
                  <a:schemeClr val="tx1"/>
                </a:solidFill>
              </a:rPr>
              <a:t> </a:t>
            </a:r>
            <a:r>
              <a:rPr lang="es-ES" sz="2400" b="1" dirty="0" err="1">
                <a:solidFill>
                  <a:schemeClr val="tx1"/>
                </a:solidFill>
              </a:rPr>
              <a:t>Phylogenetic</a:t>
            </a:r>
            <a:r>
              <a:rPr lang="es-ES" sz="2400" b="1" dirty="0">
                <a:solidFill>
                  <a:schemeClr val="tx1"/>
                </a:solidFill>
              </a:rPr>
              <a:t> </a:t>
            </a:r>
            <a:r>
              <a:rPr lang="es-ES" sz="2400" b="1" dirty="0" err="1">
                <a:solidFill>
                  <a:schemeClr val="tx1"/>
                </a:solidFill>
              </a:rPr>
              <a:t>Methods</a:t>
            </a:r>
            <a:endParaRPr lang="es-ES" sz="2400" b="1" dirty="0">
              <a:solidFill>
                <a:schemeClr val="tx1"/>
              </a:solidFill>
            </a:endParaRPr>
          </a:p>
        </p:txBody>
      </p:sp>
      <p:pic>
        <p:nvPicPr>
          <p:cNvPr id="38914" name="Picture 2" descr="Imagen generada">
            <a:extLst>
              <a:ext uri="{FF2B5EF4-FFF2-40B4-BE49-F238E27FC236}">
                <a16:creationId xmlns:a16="http://schemas.microsoft.com/office/drawing/2014/main" id="{3690FD7D-17BF-DFC5-9200-499AAF5961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 t="10336" r="7138" b="7065"/>
          <a:stretch>
            <a:fillRect/>
          </a:stretch>
        </p:blipFill>
        <p:spPr bwMode="auto">
          <a:xfrm>
            <a:off x="1301689" y="1909105"/>
            <a:ext cx="2766060" cy="2610410"/>
          </a:xfrm>
          <a:prstGeom prst="roundRect">
            <a:avLst>
              <a:gd name="adj" fmla="val 11413"/>
            </a:avLst>
          </a:prstGeom>
          <a:noFill/>
          <a:extLst>
            <a:ext uri="{909E8E84-426E-40DD-AFC4-6F175D3DCCD1}">
              <a14:hiddenFill xmlns:a14="http://schemas.microsoft.com/office/drawing/2010/main">
                <a:solidFill>
                  <a:srgbClr val="FFFFFF"/>
                </a:solidFill>
              </a14:hiddenFill>
            </a:ext>
          </a:extLst>
        </p:spPr>
      </p:pic>
      <p:sp>
        <p:nvSpPr>
          <p:cNvPr id="2" name="CuadroTexto 1">
            <a:extLst>
              <a:ext uri="{FF2B5EF4-FFF2-40B4-BE49-F238E27FC236}">
                <a16:creationId xmlns:a16="http://schemas.microsoft.com/office/drawing/2014/main" id="{919B6968-3698-7BC3-B382-B51EB7AA948F}"/>
              </a:ext>
            </a:extLst>
          </p:cNvPr>
          <p:cNvSpPr txBox="1"/>
          <p:nvPr/>
        </p:nvSpPr>
        <p:spPr>
          <a:xfrm>
            <a:off x="88774" y="219842"/>
            <a:ext cx="12103225" cy="707886"/>
          </a:xfrm>
          <a:prstGeom prst="rect">
            <a:avLst/>
          </a:prstGeom>
          <a:noFill/>
        </p:spPr>
        <p:txBody>
          <a:bodyPr wrap="square" rtlCol="0">
            <a:spAutoFit/>
          </a:bodyPr>
          <a:lstStyle/>
          <a:p>
            <a:r>
              <a:rPr lang="es-ES" sz="4000" b="1" dirty="0" err="1"/>
              <a:t>Phylogeny</a:t>
            </a:r>
            <a:r>
              <a:rPr lang="es-ES" sz="4000" b="1" dirty="0"/>
              <a:t> vs. </a:t>
            </a:r>
            <a:r>
              <a:rPr lang="es-ES" sz="4000" b="1" dirty="0" err="1"/>
              <a:t>Statistical</a:t>
            </a:r>
            <a:r>
              <a:rPr lang="es-ES" sz="4000" b="1" dirty="0"/>
              <a:t> </a:t>
            </a:r>
            <a:r>
              <a:rPr lang="es-ES" sz="4000" b="1" dirty="0" err="1"/>
              <a:t>Analysis</a:t>
            </a:r>
            <a:endParaRPr lang="es-ES" sz="4000" b="1" i="1" dirty="0"/>
          </a:p>
        </p:txBody>
      </p:sp>
    </p:spTree>
    <p:extLst>
      <p:ext uri="{BB962C8B-B14F-4D97-AF65-F5344CB8AC3E}">
        <p14:creationId xmlns:p14="http://schemas.microsoft.com/office/powerpoint/2010/main" val="3826226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3B34286-4F1E-356A-6476-E20706A6367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5F54136C-F3A2-E930-C500-149CD6B1B540}"/>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34B4FC70-AE71-395D-A4E8-7FFD7F519A06}"/>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E0CC3BA6-AC0A-66F2-5783-FD016FA72213}"/>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B66A546E-97F4-9817-97C6-98BEB52F3420}"/>
              </a:ext>
            </a:extLst>
          </p:cNvPr>
          <p:cNvSpPr txBox="1"/>
          <p:nvPr/>
        </p:nvSpPr>
        <p:spPr>
          <a:xfrm>
            <a:off x="88774" y="219842"/>
            <a:ext cx="12103225" cy="707886"/>
          </a:xfrm>
          <a:prstGeom prst="rect">
            <a:avLst/>
          </a:prstGeom>
          <a:noFill/>
        </p:spPr>
        <p:txBody>
          <a:bodyPr wrap="square" rtlCol="0">
            <a:spAutoFit/>
          </a:bodyPr>
          <a:lstStyle/>
          <a:p>
            <a:r>
              <a:rPr lang="es-ES" sz="4000" b="1" dirty="0" err="1"/>
              <a:t>Phylogeny</a:t>
            </a:r>
            <a:r>
              <a:rPr lang="es-ES" sz="4000" b="1" dirty="0"/>
              <a:t> vs. </a:t>
            </a:r>
            <a:r>
              <a:rPr lang="es-ES" sz="4000" b="1" dirty="0" err="1"/>
              <a:t>Statistical</a:t>
            </a:r>
            <a:r>
              <a:rPr lang="es-ES" sz="4000" b="1" dirty="0"/>
              <a:t> </a:t>
            </a:r>
            <a:r>
              <a:rPr lang="es-ES" sz="4000" b="1" dirty="0" err="1"/>
              <a:t>Analysis</a:t>
            </a:r>
            <a:endParaRPr lang="es-ES" sz="4000" b="1" i="1" dirty="0"/>
          </a:p>
        </p:txBody>
      </p:sp>
      <p:sp>
        <p:nvSpPr>
          <p:cNvPr id="12" name="Rectángulo: esquinas redondeadas 1">
            <a:extLst>
              <a:ext uri="{FF2B5EF4-FFF2-40B4-BE49-F238E27FC236}">
                <a16:creationId xmlns:a16="http://schemas.microsoft.com/office/drawing/2014/main" id="{18D4930E-7014-A908-9B42-C0AB61D2FB5A}"/>
              </a:ext>
            </a:extLst>
          </p:cNvPr>
          <p:cNvSpPr/>
          <p:nvPr/>
        </p:nvSpPr>
        <p:spPr>
          <a:xfrm>
            <a:off x="408814" y="1245871"/>
            <a:ext cx="4974716" cy="486501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mc:AlternateContent xmlns:mc="http://schemas.openxmlformats.org/markup-compatibility/2006" xmlns:a14="http://schemas.microsoft.com/office/drawing/2010/main">
        <mc:Choice Requires="a14">
          <p:sp>
            <p:nvSpPr>
              <p:cNvPr id="14" name="Rectángulo: esquinas redondeadas 4">
                <a:extLst>
                  <a:ext uri="{FF2B5EF4-FFF2-40B4-BE49-F238E27FC236}">
                    <a16:creationId xmlns:a16="http://schemas.microsoft.com/office/drawing/2014/main" id="{C6F0253F-D7C6-C663-7C0D-FC16DDF0F20D}"/>
                  </a:ext>
                </a:extLst>
              </p:cNvPr>
              <p:cNvSpPr/>
              <p:nvPr/>
            </p:nvSpPr>
            <p:spPr>
              <a:xfrm>
                <a:off x="478839" y="4737218"/>
                <a:ext cx="4696383" cy="434566"/>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s-ES" sz="2000" dirty="0">
                    <a:solidFill>
                      <a:schemeClr val="tx1"/>
                    </a:solidFill>
                    <a:latin typeface="Calibri" panose="020F0502020204030204" pitchFamily="34" charset="0"/>
                    <a:cs typeface="Calibri" panose="020F0502020204030204" pitchFamily="34" charset="0"/>
                  </a:rPr>
                  <a:t>Maximum </a:t>
                </a:r>
                <a:r>
                  <a:rPr lang="es-ES" sz="2000" dirty="0" err="1">
                    <a:solidFill>
                      <a:schemeClr val="tx1"/>
                    </a:solidFill>
                    <a:latin typeface="Calibri" panose="020F0502020204030204" pitchFamily="34" charset="0"/>
                    <a:cs typeface="Calibri" panose="020F0502020204030204" pitchFamily="34" charset="0"/>
                  </a:rPr>
                  <a:t>Likelihood</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Bayesian</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Neighbor-joining</a:t>
                </a:r>
                <a:endParaRPr lang="es-ES" sz="2000" dirty="0">
                  <a:solidFill>
                    <a:schemeClr val="tx1"/>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s-ES" sz="2000" dirty="0" err="1">
                    <a:solidFill>
                      <a:schemeClr val="tx1"/>
                    </a:solidFill>
                    <a:latin typeface="Calibri" panose="020F0502020204030204" pitchFamily="34" charset="0"/>
                    <a:cs typeface="Calibri" panose="020F0502020204030204" pitchFamily="34" charset="0"/>
                  </a:rPr>
                  <a:t>Not</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scalable</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when</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we</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have</a:t>
                </a:r>
                <a:r>
                  <a:rPr lang="es-ES" sz="2000" dirty="0">
                    <a:solidFill>
                      <a:schemeClr val="tx1"/>
                    </a:solidFill>
                    <a:latin typeface="Calibri" panose="020F0502020204030204" pitchFamily="34" charset="0"/>
                    <a:cs typeface="Calibri" panose="020F0502020204030204" pitchFamily="34" charset="0"/>
                  </a:rPr>
                  <a:t> </a:t>
                </a:r>
                <a14:m>
                  <m:oMath xmlns:m="http://schemas.openxmlformats.org/officeDocument/2006/math">
                    <m:r>
                      <a:rPr lang="es-ES" sz="2000" b="0" i="1" smtClean="0">
                        <a:solidFill>
                          <a:schemeClr val="tx1"/>
                        </a:solidFill>
                        <a:latin typeface="Cambria Math" panose="02040503050406030204" pitchFamily="18" charset="0"/>
                        <a:cs typeface="Calibri" panose="020F0502020204030204" pitchFamily="34" charset="0"/>
                      </a:rPr>
                      <m:t>&gt;</m:t>
                    </m:r>
                    <m:sSup>
                      <m:sSupPr>
                        <m:ctrlPr>
                          <a:rPr lang="es-ES" sz="2000" b="0" i="1" smtClean="0">
                            <a:solidFill>
                              <a:schemeClr val="tx1"/>
                            </a:solidFill>
                            <a:latin typeface="Cambria Math" panose="02040503050406030204" pitchFamily="18" charset="0"/>
                            <a:cs typeface="Calibri" panose="020F0502020204030204" pitchFamily="34" charset="0"/>
                          </a:rPr>
                        </m:ctrlPr>
                      </m:sSupPr>
                      <m:e>
                        <m:r>
                          <a:rPr lang="es-ES" sz="2000" b="0" i="1" smtClean="0">
                            <a:solidFill>
                              <a:schemeClr val="tx1"/>
                            </a:solidFill>
                            <a:latin typeface="Cambria Math" panose="02040503050406030204" pitchFamily="18" charset="0"/>
                            <a:cs typeface="Calibri" panose="020F0502020204030204" pitchFamily="34" charset="0"/>
                          </a:rPr>
                          <m:t>10</m:t>
                        </m:r>
                      </m:e>
                      <m:sup>
                        <m:r>
                          <a:rPr lang="es-ES" sz="2000" b="0" i="1" smtClean="0">
                            <a:solidFill>
                              <a:schemeClr val="tx1"/>
                            </a:solidFill>
                            <a:latin typeface="Cambria Math" panose="02040503050406030204" pitchFamily="18" charset="0"/>
                            <a:cs typeface="Calibri" panose="020F0502020204030204" pitchFamily="34" charset="0"/>
                          </a:rPr>
                          <m:t>4</m:t>
                        </m:r>
                      </m:sup>
                    </m:sSup>
                    <m:r>
                      <a:rPr lang="es-ES" sz="2000" b="0" i="0" smtClean="0">
                        <a:solidFill>
                          <a:schemeClr val="tx1"/>
                        </a:solidFill>
                        <a:latin typeface="Cambria Math" panose="02040503050406030204" pitchFamily="18" charset="0"/>
                        <a:cs typeface="Calibri" panose="020F0502020204030204" pitchFamily="34" charset="0"/>
                      </a:rPr>
                      <m:t> </m:t>
                    </m:r>
                  </m:oMath>
                </a14:m>
                <a:r>
                  <a:rPr lang="es-ES" sz="2000" dirty="0">
                    <a:solidFill>
                      <a:schemeClr val="tx1"/>
                    </a:solidFill>
                    <a:latin typeface="Calibri" panose="020F0502020204030204" pitchFamily="34" charset="0"/>
                    <a:cs typeface="Calibri" panose="020F0502020204030204" pitchFamily="34" charset="0"/>
                  </a:rPr>
                  <a:t> sequences</a:t>
                </a:r>
              </a:p>
            </p:txBody>
          </p:sp>
        </mc:Choice>
        <mc:Fallback xmlns="">
          <p:sp>
            <p:nvSpPr>
              <p:cNvPr id="14" name="Rectángulo: esquinas redondeadas 4">
                <a:extLst>
                  <a:ext uri="{FF2B5EF4-FFF2-40B4-BE49-F238E27FC236}">
                    <a16:creationId xmlns:a16="http://schemas.microsoft.com/office/drawing/2014/main" id="{C6F0253F-D7C6-C663-7C0D-FC16DDF0F20D}"/>
                  </a:ext>
                </a:extLst>
              </p:cNvPr>
              <p:cNvSpPr>
                <a:spLocks noRot="1" noChangeAspect="1" noMove="1" noResize="1" noEditPoints="1" noAdjustHandles="1" noChangeArrowheads="1" noChangeShapeType="1" noTextEdit="1"/>
              </p:cNvSpPr>
              <p:nvPr/>
            </p:nvSpPr>
            <p:spPr>
              <a:xfrm>
                <a:off x="478839" y="4737218"/>
                <a:ext cx="4696383" cy="434566"/>
              </a:xfrm>
              <a:prstGeom prst="roundRect">
                <a:avLst>
                  <a:gd name="adj" fmla="val 5164"/>
                </a:avLst>
              </a:prstGeom>
              <a:blipFill>
                <a:blip r:embed="rId4"/>
                <a:stretch>
                  <a:fillRect l="-809" t="-2778" b="-216667"/>
                </a:stretch>
              </a:blipFill>
              <a:ln>
                <a:noFill/>
              </a:ln>
            </p:spPr>
            <p:txBody>
              <a:bodyPr/>
              <a:lstStyle/>
              <a:p>
                <a:r>
                  <a:rPr lang="es-ES">
                    <a:noFill/>
                  </a:rPr>
                  <a:t> </a:t>
                </a:r>
              </a:p>
            </p:txBody>
          </p:sp>
        </mc:Fallback>
      </mc:AlternateContent>
      <p:sp>
        <p:nvSpPr>
          <p:cNvPr id="16" name="Rectángulo: esquinas redondeadas 4">
            <a:extLst>
              <a:ext uri="{FF2B5EF4-FFF2-40B4-BE49-F238E27FC236}">
                <a16:creationId xmlns:a16="http://schemas.microsoft.com/office/drawing/2014/main" id="{126F1FC9-6227-3F3D-AF0E-44E84967D505}"/>
              </a:ext>
            </a:extLst>
          </p:cNvPr>
          <p:cNvSpPr/>
          <p:nvPr/>
        </p:nvSpPr>
        <p:spPr>
          <a:xfrm>
            <a:off x="560070" y="1275904"/>
            <a:ext cx="4400550"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Classical</a:t>
            </a:r>
            <a:r>
              <a:rPr lang="es-ES" sz="2400" b="1" dirty="0">
                <a:solidFill>
                  <a:schemeClr val="tx1"/>
                </a:solidFill>
              </a:rPr>
              <a:t> </a:t>
            </a:r>
            <a:r>
              <a:rPr lang="es-ES" sz="2400" b="1" dirty="0" err="1">
                <a:solidFill>
                  <a:schemeClr val="tx1"/>
                </a:solidFill>
              </a:rPr>
              <a:t>Phylogenetic</a:t>
            </a:r>
            <a:r>
              <a:rPr lang="es-ES" sz="2400" b="1" dirty="0">
                <a:solidFill>
                  <a:schemeClr val="tx1"/>
                </a:solidFill>
              </a:rPr>
              <a:t> </a:t>
            </a:r>
            <a:r>
              <a:rPr lang="es-ES" sz="2400" b="1" dirty="0" err="1">
                <a:solidFill>
                  <a:schemeClr val="tx1"/>
                </a:solidFill>
              </a:rPr>
              <a:t>Methods</a:t>
            </a:r>
            <a:endParaRPr lang="es-ES" sz="2400" b="1" dirty="0">
              <a:solidFill>
                <a:schemeClr val="tx1"/>
              </a:solidFill>
            </a:endParaRPr>
          </a:p>
        </p:txBody>
      </p:sp>
      <p:sp>
        <p:nvSpPr>
          <p:cNvPr id="17" name="Rectángulo: esquinas redondeadas 1">
            <a:extLst>
              <a:ext uri="{FF2B5EF4-FFF2-40B4-BE49-F238E27FC236}">
                <a16:creationId xmlns:a16="http://schemas.microsoft.com/office/drawing/2014/main" id="{162A4157-A294-06E8-E2C9-D6FC7B798715}"/>
              </a:ext>
            </a:extLst>
          </p:cNvPr>
          <p:cNvSpPr/>
          <p:nvPr/>
        </p:nvSpPr>
        <p:spPr>
          <a:xfrm>
            <a:off x="6096000" y="1245871"/>
            <a:ext cx="4974716" cy="486501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8" name="Rectángulo: esquinas redondeadas 4">
            <a:extLst>
              <a:ext uri="{FF2B5EF4-FFF2-40B4-BE49-F238E27FC236}">
                <a16:creationId xmlns:a16="http://schemas.microsoft.com/office/drawing/2014/main" id="{B907AF16-14FB-4391-4C15-AED966539CB3}"/>
              </a:ext>
            </a:extLst>
          </p:cNvPr>
          <p:cNvSpPr/>
          <p:nvPr/>
        </p:nvSpPr>
        <p:spPr>
          <a:xfrm>
            <a:off x="6203778" y="130794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Statistical</a:t>
            </a:r>
            <a:r>
              <a:rPr lang="es-ES" sz="2400" b="1" dirty="0">
                <a:solidFill>
                  <a:schemeClr val="tx1"/>
                </a:solidFill>
              </a:rPr>
              <a:t> </a:t>
            </a:r>
            <a:r>
              <a:rPr lang="es-ES" sz="2400" b="1" dirty="0" err="1">
                <a:solidFill>
                  <a:schemeClr val="tx1"/>
                </a:solidFill>
              </a:rPr>
              <a:t>Properties</a:t>
            </a:r>
            <a:r>
              <a:rPr lang="es-ES" sz="2400" b="1" dirty="0">
                <a:solidFill>
                  <a:schemeClr val="tx1"/>
                </a:solidFill>
              </a:rPr>
              <a:t> in Data</a:t>
            </a:r>
          </a:p>
        </p:txBody>
      </p:sp>
      <p:sp>
        <p:nvSpPr>
          <p:cNvPr id="22" name="Rectángulo: esquinas redondeadas 4">
            <a:extLst>
              <a:ext uri="{FF2B5EF4-FFF2-40B4-BE49-F238E27FC236}">
                <a16:creationId xmlns:a16="http://schemas.microsoft.com/office/drawing/2014/main" id="{C363F3C0-7E0C-DF34-DD0F-0C04ED03B575}"/>
              </a:ext>
            </a:extLst>
          </p:cNvPr>
          <p:cNvSpPr/>
          <p:nvPr/>
        </p:nvSpPr>
        <p:spPr>
          <a:xfrm>
            <a:off x="6179587" y="4737218"/>
            <a:ext cx="4696383" cy="434566"/>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buFont typeface="Arial" panose="020B0604020202020204" pitchFamily="34" charset="0"/>
              <a:buChar char="•"/>
            </a:pPr>
            <a:r>
              <a:rPr lang="es-ES" sz="2000" dirty="0">
                <a:solidFill>
                  <a:schemeClr val="tx1"/>
                </a:solidFill>
                <a:latin typeface="Calibri" panose="020F0502020204030204" pitchFamily="34" charset="0"/>
                <a:cs typeface="Calibri" panose="020F0502020204030204" pitchFamily="34" charset="0"/>
              </a:rPr>
              <a:t>Captures </a:t>
            </a:r>
            <a:r>
              <a:rPr lang="es-ES" sz="2000" dirty="0" err="1">
                <a:solidFill>
                  <a:schemeClr val="tx1"/>
                </a:solidFill>
                <a:latin typeface="Calibri" panose="020F0502020204030204" pitchFamily="34" charset="0"/>
                <a:cs typeface="Calibri" panose="020F0502020204030204" pitchFamily="34" charset="0"/>
              </a:rPr>
              <a:t>probabilistic</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structure</a:t>
            </a:r>
            <a:r>
              <a:rPr lang="es-ES" sz="2000" dirty="0">
                <a:solidFill>
                  <a:schemeClr val="tx1"/>
                </a:solidFill>
                <a:latin typeface="Calibri" panose="020F0502020204030204" pitchFamily="34" charset="0"/>
                <a:cs typeface="Calibri" panose="020F0502020204030204" pitchFamily="34" charset="0"/>
              </a:rPr>
              <a:t> and </a:t>
            </a:r>
            <a:r>
              <a:rPr lang="es-ES" sz="2000" dirty="0" err="1">
                <a:solidFill>
                  <a:schemeClr val="tx1"/>
                </a:solidFill>
                <a:latin typeface="Calibri" panose="020F0502020204030204" pitchFamily="34" charset="0"/>
                <a:cs typeface="Calibri" panose="020F0502020204030204" pitchFamily="34" charset="0"/>
              </a:rPr>
              <a:t>patterns</a:t>
            </a:r>
            <a:endParaRPr lang="es-ES" sz="2000" dirty="0">
              <a:solidFill>
                <a:schemeClr val="tx1"/>
              </a:solidFill>
              <a:latin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s-ES" sz="2000" dirty="0" err="1">
                <a:solidFill>
                  <a:schemeClr val="tx1"/>
                </a:solidFill>
                <a:latin typeface="Calibri" panose="020F0502020204030204" pitchFamily="34" charset="0"/>
                <a:cs typeface="Calibri" panose="020F0502020204030204" pitchFamily="34" charset="0"/>
              </a:rPr>
              <a:t>Scales</a:t>
            </a:r>
            <a:r>
              <a:rPr lang="es-ES" sz="2000" dirty="0">
                <a:solidFill>
                  <a:schemeClr val="tx1"/>
                </a:solidFill>
                <a:latin typeface="Calibri" panose="020F0502020204030204" pitchFamily="34" charset="0"/>
                <a:cs typeface="Calibri" panose="020F0502020204030204" pitchFamily="34" charset="0"/>
              </a:rPr>
              <a:t> up </a:t>
            </a:r>
            <a:r>
              <a:rPr lang="es-ES" sz="2000" dirty="0" err="1">
                <a:solidFill>
                  <a:schemeClr val="tx1"/>
                </a:solidFill>
                <a:latin typeface="Calibri" panose="020F0502020204030204" pitchFamily="34" charset="0"/>
                <a:cs typeface="Calibri" panose="020F0502020204030204" pitchFamily="34" charset="0"/>
              </a:rPr>
              <a:t>several</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orders</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of</a:t>
            </a:r>
            <a:r>
              <a:rPr lang="es-ES" sz="2000" dirty="0">
                <a:solidFill>
                  <a:schemeClr val="tx1"/>
                </a:solidFill>
                <a:latin typeface="Calibri" panose="020F0502020204030204" pitchFamily="34" charset="0"/>
                <a:cs typeface="Calibri" panose="020F0502020204030204" pitchFamily="34" charset="0"/>
              </a:rPr>
              <a:t> </a:t>
            </a:r>
            <a:r>
              <a:rPr lang="es-ES" sz="2000" dirty="0" err="1">
                <a:solidFill>
                  <a:schemeClr val="tx1"/>
                </a:solidFill>
                <a:latin typeface="Calibri" panose="020F0502020204030204" pitchFamily="34" charset="0"/>
                <a:cs typeface="Calibri" panose="020F0502020204030204" pitchFamily="34" charset="0"/>
              </a:rPr>
              <a:t>magnitude</a:t>
            </a:r>
            <a:endParaRPr lang="es-ES" sz="2000" dirty="0">
              <a:solidFill>
                <a:schemeClr val="tx1"/>
              </a:solidFill>
              <a:latin typeface="Calibri" panose="020F0502020204030204" pitchFamily="34" charset="0"/>
              <a:cs typeface="Calibri" panose="020F0502020204030204" pitchFamily="34" charset="0"/>
            </a:endParaRPr>
          </a:p>
        </p:txBody>
      </p:sp>
      <p:pic>
        <p:nvPicPr>
          <p:cNvPr id="38914" name="Picture 2" descr="Imagen generada">
            <a:extLst>
              <a:ext uri="{FF2B5EF4-FFF2-40B4-BE49-F238E27FC236}">
                <a16:creationId xmlns:a16="http://schemas.microsoft.com/office/drawing/2014/main" id="{70B869D9-9CA8-723E-EFF8-14C8A3A6FFD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339" t="10336" r="7138" b="7065"/>
          <a:stretch>
            <a:fillRect/>
          </a:stretch>
        </p:blipFill>
        <p:spPr bwMode="auto">
          <a:xfrm>
            <a:off x="1301689" y="1909105"/>
            <a:ext cx="2766060" cy="2610410"/>
          </a:xfrm>
          <a:prstGeom prst="roundRect">
            <a:avLst>
              <a:gd name="adj" fmla="val 11413"/>
            </a:avLst>
          </a:prstGeom>
          <a:noFill/>
          <a:extLst>
            <a:ext uri="{909E8E84-426E-40DD-AFC4-6F175D3DCCD1}">
              <a14:hiddenFill xmlns:a14="http://schemas.microsoft.com/office/drawing/2010/main">
                <a:solidFill>
                  <a:srgbClr val="FFFFFF"/>
                </a:solidFill>
              </a14:hiddenFill>
            </a:ext>
          </a:extLst>
        </p:spPr>
      </p:pic>
      <p:pic>
        <p:nvPicPr>
          <p:cNvPr id="38916" name="Picture 4" descr="Imagen generada">
            <a:extLst>
              <a:ext uri="{FF2B5EF4-FFF2-40B4-BE49-F238E27FC236}">
                <a16:creationId xmlns:a16="http://schemas.microsoft.com/office/drawing/2014/main" id="{2FC84C1C-D6F9-C437-B6AC-4965147FFD60}"/>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1444" t="20141" r="10389" b="18167"/>
          <a:stretch>
            <a:fillRect/>
          </a:stretch>
        </p:blipFill>
        <p:spPr bwMode="auto">
          <a:xfrm>
            <a:off x="6839262" y="1909105"/>
            <a:ext cx="3433614" cy="2709971"/>
          </a:xfrm>
          <a:prstGeom prst="roundRect">
            <a:avLst>
              <a:gd name="adj" fmla="val 8653"/>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7804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00EF45E-6AF5-7029-F5D6-CAC89C813EC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3DBC8D83-87CF-6C37-8B95-E70B8FD02A95}"/>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D2947C09-26B6-8841-4B47-71AFE0729E77}"/>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EDFEF8D7-76F3-3B6C-ACC8-B7A12B311EC2}"/>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928475D2-AF31-346B-D786-F52F4CCC37D8}"/>
              </a:ext>
            </a:extLst>
          </p:cNvPr>
          <p:cNvSpPr txBox="1"/>
          <p:nvPr/>
        </p:nvSpPr>
        <p:spPr>
          <a:xfrm>
            <a:off x="88774" y="219842"/>
            <a:ext cx="12103225" cy="707886"/>
          </a:xfrm>
          <a:prstGeom prst="rect">
            <a:avLst/>
          </a:prstGeom>
          <a:noFill/>
        </p:spPr>
        <p:txBody>
          <a:bodyPr wrap="square" rtlCol="0">
            <a:spAutoFit/>
          </a:bodyPr>
          <a:lstStyle/>
          <a:p>
            <a:r>
              <a:rPr lang="es-ES" sz="4000" b="1" dirty="0" err="1"/>
              <a:t>Workflow</a:t>
            </a:r>
            <a:r>
              <a:rPr lang="es-ES" sz="4000" b="1" dirty="0"/>
              <a:t> and Data </a:t>
            </a:r>
            <a:r>
              <a:rPr lang="es-ES" sz="4000" b="1" dirty="0" err="1"/>
              <a:t>Requirements</a:t>
            </a:r>
            <a:endParaRPr lang="es-ES" sz="4000" b="1" i="1" dirty="0"/>
          </a:p>
        </p:txBody>
      </p:sp>
      <p:pic>
        <p:nvPicPr>
          <p:cNvPr id="9" name="Imagen 8" descr="Interfaz de usuario gráfica&#10;&#10;El contenido generado por IA puede ser incorrecto.">
            <a:extLst>
              <a:ext uri="{FF2B5EF4-FFF2-40B4-BE49-F238E27FC236}">
                <a16:creationId xmlns:a16="http://schemas.microsoft.com/office/drawing/2014/main" id="{72933F14-A603-2E47-AAAF-BF3A692F1DD5}"/>
              </a:ext>
            </a:extLst>
          </p:cNvPr>
          <p:cNvPicPr>
            <a:picLocks noChangeAspect="1"/>
          </p:cNvPicPr>
          <p:nvPr/>
        </p:nvPicPr>
        <p:blipFill>
          <a:blip r:embed="rId4"/>
          <a:srcRect r="3305"/>
          <a:stretch>
            <a:fillRect/>
          </a:stretch>
        </p:blipFill>
        <p:spPr>
          <a:xfrm>
            <a:off x="3362432" y="1468223"/>
            <a:ext cx="7795626" cy="4498328"/>
          </a:xfrm>
          <a:prstGeom prst="rect">
            <a:avLst/>
          </a:prstGeom>
        </p:spPr>
      </p:pic>
      <p:sp>
        <p:nvSpPr>
          <p:cNvPr id="11" name="Rectángulo: esquinas redondeadas 4">
            <a:extLst>
              <a:ext uri="{FF2B5EF4-FFF2-40B4-BE49-F238E27FC236}">
                <a16:creationId xmlns:a16="http://schemas.microsoft.com/office/drawing/2014/main" id="{F57767CB-E69B-656C-AF38-B1A1210C9399}"/>
              </a:ext>
            </a:extLst>
          </p:cNvPr>
          <p:cNvSpPr/>
          <p:nvPr/>
        </p:nvSpPr>
        <p:spPr>
          <a:xfrm>
            <a:off x="88774" y="1921845"/>
            <a:ext cx="3705304" cy="179554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Inputs:</a:t>
            </a:r>
          </a:p>
          <a:p>
            <a:pPr marL="342900" indent="-342900">
              <a:buFont typeface="Arial" panose="020B0604020202020204" pitchFamily="34" charset="0"/>
              <a:buChar char="•"/>
            </a:pPr>
            <a:r>
              <a:rPr lang="es-ES" sz="2000" dirty="0">
                <a:solidFill>
                  <a:schemeClr val="tx1"/>
                </a:solidFill>
                <a:latin typeface="Courier New" panose="02070309020205020404" pitchFamily="49" charset="0"/>
                <a:cs typeface="Courier New" panose="02070309020205020404" pitchFamily="49" charset="0"/>
              </a:rPr>
              <a:t>.fasta</a:t>
            </a:r>
            <a:r>
              <a:rPr lang="es-ES" sz="2000" dirty="0">
                <a:solidFill>
                  <a:schemeClr val="tx1"/>
                </a:solidFill>
              </a:rPr>
              <a:t> file (</a:t>
            </a:r>
            <a:r>
              <a:rPr lang="es-ES" sz="2000" dirty="0" err="1">
                <a:solidFill>
                  <a:schemeClr val="tx1"/>
                </a:solidFill>
              </a:rPr>
              <a:t>genomic</a:t>
            </a:r>
            <a:r>
              <a:rPr lang="es-ES" sz="2000" dirty="0">
                <a:solidFill>
                  <a:schemeClr val="tx1"/>
                </a:solidFill>
              </a:rPr>
              <a:t> </a:t>
            </a:r>
            <a:r>
              <a:rPr lang="es-ES" sz="2000" dirty="0" err="1">
                <a:solidFill>
                  <a:schemeClr val="tx1"/>
                </a:solidFill>
              </a:rPr>
              <a:t>sequences</a:t>
            </a:r>
            <a:r>
              <a:rPr lang="es-ES" sz="2000" dirty="0">
                <a:solidFill>
                  <a:schemeClr val="tx1"/>
                </a:solidFill>
              </a:rPr>
              <a:t>)</a:t>
            </a:r>
          </a:p>
          <a:p>
            <a:pPr marL="342900" indent="-342900">
              <a:buFont typeface="Arial" panose="020B0604020202020204" pitchFamily="34" charset="0"/>
              <a:buChar char="•"/>
            </a:pPr>
            <a:r>
              <a:rPr lang="es-ES" sz="2000" dirty="0">
                <a:solidFill>
                  <a:schemeClr val="tx1"/>
                </a:solidFill>
                <a:latin typeface="Courier New" panose="02070309020205020404" pitchFamily="49" charset="0"/>
                <a:cs typeface="Courier New" panose="02070309020205020404" pitchFamily="49" charset="0"/>
              </a:rPr>
              <a:t>.</a:t>
            </a:r>
            <a:r>
              <a:rPr lang="es-ES" sz="2000" dirty="0" err="1">
                <a:solidFill>
                  <a:schemeClr val="tx1"/>
                </a:solidFill>
                <a:latin typeface="Courier New" panose="02070309020205020404" pitchFamily="49" charset="0"/>
                <a:cs typeface="Courier New" panose="02070309020205020404" pitchFamily="49" charset="0"/>
              </a:rPr>
              <a:t>tsv</a:t>
            </a:r>
            <a:r>
              <a:rPr lang="es-ES" sz="2000" dirty="0">
                <a:solidFill>
                  <a:schemeClr val="tx1"/>
                </a:solidFill>
              </a:rPr>
              <a:t> file (</a:t>
            </a:r>
            <a:r>
              <a:rPr lang="es-ES" sz="2000" dirty="0" err="1">
                <a:solidFill>
                  <a:schemeClr val="tx1"/>
                </a:solidFill>
              </a:rPr>
              <a:t>metadata</a:t>
            </a:r>
            <a:r>
              <a:rPr lang="es-ES" sz="2000" dirty="0">
                <a:solidFill>
                  <a:schemeClr val="tx1"/>
                </a:solidFill>
              </a:rPr>
              <a:t>, </a:t>
            </a:r>
            <a:r>
              <a:rPr lang="es-ES" sz="2000" dirty="0" err="1">
                <a:solidFill>
                  <a:schemeClr val="tx1"/>
                </a:solidFill>
              </a:rPr>
              <a:t>including</a:t>
            </a:r>
            <a:r>
              <a:rPr lang="es-ES" sz="2000" dirty="0">
                <a:solidFill>
                  <a:schemeClr val="tx1"/>
                </a:solidFill>
              </a:rPr>
              <a:t> </a:t>
            </a:r>
            <a:r>
              <a:rPr lang="es-ES" sz="2000" dirty="0" err="1">
                <a:solidFill>
                  <a:schemeClr val="tx1"/>
                </a:solidFill>
              </a:rPr>
              <a:t>collection</a:t>
            </a:r>
            <a:r>
              <a:rPr lang="es-ES" sz="2000" dirty="0">
                <a:solidFill>
                  <a:schemeClr val="tx1"/>
                </a:solidFill>
              </a:rPr>
              <a:t> dates)</a:t>
            </a:r>
          </a:p>
          <a:p>
            <a:endParaRPr lang="es-ES" sz="2000" dirty="0">
              <a:solidFill>
                <a:schemeClr val="tx1"/>
              </a:solidFill>
            </a:endParaRPr>
          </a:p>
          <a:p>
            <a:r>
              <a:rPr lang="es-ES" sz="2000" dirty="0">
                <a:solidFill>
                  <a:schemeClr val="tx1"/>
                </a:solidFill>
              </a:rPr>
              <a:t>Configurable </a:t>
            </a:r>
            <a:r>
              <a:rPr lang="es-ES" sz="2000" dirty="0" err="1">
                <a:solidFill>
                  <a:schemeClr val="tx1"/>
                </a:solidFill>
              </a:rPr>
              <a:t>options</a:t>
            </a:r>
            <a:r>
              <a:rPr lang="es-ES" sz="2000" dirty="0">
                <a:solidFill>
                  <a:schemeClr val="tx1"/>
                </a:solidFill>
              </a:rPr>
              <a:t> (time </a:t>
            </a:r>
            <a:r>
              <a:rPr lang="es-ES" sz="2000" dirty="0" err="1">
                <a:solidFill>
                  <a:schemeClr val="tx1"/>
                </a:solidFill>
              </a:rPr>
              <a:t>intervals</a:t>
            </a:r>
            <a:r>
              <a:rPr lang="es-ES" sz="2000" dirty="0">
                <a:solidFill>
                  <a:schemeClr val="tx1"/>
                </a:solidFill>
              </a:rPr>
              <a:t>, </a:t>
            </a:r>
            <a:r>
              <a:rPr lang="es-ES" sz="2000" dirty="0" err="1">
                <a:solidFill>
                  <a:schemeClr val="tx1"/>
                </a:solidFill>
              </a:rPr>
              <a:t>filter</a:t>
            </a:r>
            <a:r>
              <a:rPr lang="es-ES" sz="2000" dirty="0">
                <a:solidFill>
                  <a:schemeClr val="tx1"/>
                </a:solidFill>
              </a:rPr>
              <a:t>, </a:t>
            </a:r>
            <a:r>
              <a:rPr lang="es-ES" sz="2000" dirty="0" err="1">
                <a:solidFill>
                  <a:schemeClr val="tx1"/>
                </a:solidFill>
              </a:rPr>
              <a:t>mutations</a:t>
            </a:r>
            <a:r>
              <a:rPr lang="es-ES" sz="2000" dirty="0">
                <a:solidFill>
                  <a:schemeClr val="tx1"/>
                </a:solidFill>
              </a:rPr>
              <a:t> </a:t>
            </a:r>
            <a:r>
              <a:rPr lang="es-ES" sz="2000" dirty="0" err="1">
                <a:solidFill>
                  <a:schemeClr val="tx1"/>
                </a:solidFill>
              </a:rPr>
              <a:t>types</a:t>
            </a:r>
            <a:r>
              <a:rPr lang="es-ES" sz="2000" dirty="0">
                <a:solidFill>
                  <a:schemeClr val="tx1"/>
                </a:solidFill>
              </a:rPr>
              <a:t>)</a:t>
            </a:r>
          </a:p>
          <a:p>
            <a:endParaRPr lang="es-ES" sz="2000" dirty="0">
              <a:solidFill>
                <a:schemeClr val="tx1"/>
              </a:solidFill>
            </a:endParaRPr>
          </a:p>
          <a:p>
            <a:r>
              <a:rPr lang="es-ES" sz="2000" dirty="0">
                <a:solidFill>
                  <a:schemeClr val="tx1"/>
                </a:solidFill>
              </a:rPr>
              <a:t>Output:</a:t>
            </a:r>
          </a:p>
          <a:p>
            <a:pPr marL="342900" indent="-342900">
              <a:buFont typeface="Arial" panose="020B0604020202020204" pitchFamily="34" charset="0"/>
              <a:buChar char="•"/>
            </a:pPr>
            <a:r>
              <a:rPr lang="es-ES" sz="2000" dirty="0" err="1">
                <a:solidFill>
                  <a:schemeClr val="tx1"/>
                </a:solidFill>
              </a:rPr>
              <a:t>Graphical</a:t>
            </a:r>
            <a:r>
              <a:rPr lang="es-ES" sz="2000" dirty="0">
                <a:solidFill>
                  <a:schemeClr val="tx1"/>
                </a:solidFill>
              </a:rPr>
              <a:t> </a:t>
            </a:r>
            <a:r>
              <a:rPr lang="es-ES" sz="2000" dirty="0" err="1">
                <a:solidFill>
                  <a:schemeClr val="tx1"/>
                </a:solidFill>
              </a:rPr>
              <a:t>plots</a:t>
            </a:r>
            <a:endParaRPr lang="es-ES" sz="2000" dirty="0">
              <a:solidFill>
                <a:schemeClr val="tx1"/>
              </a:solidFill>
            </a:endParaRPr>
          </a:p>
          <a:p>
            <a:pPr marL="342900" indent="-342900">
              <a:buFont typeface="Arial" panose="020B0604020202020204" pitchFamily="34" charset="0"/>
              <a:buChar char="•"/>
            </a:pPr>
            <a:r>
              <a:rPr lang="es-ES" sz="2000" dirty="0" err="1">
                <a:solidFill>
                  <a:schemeClr val="tx1"/>
                </a:solidFill>
              </a:rPr>
              <a:t>Statisctics</a:t>
            </a:r>
            <a:r>
              <a:rPr lang="es-ES" sz="2000" dirty="0">
                <a:solidFill>
                  <a:schemeClr val="tx1"/>
                </a:solidFill>
              </a:rPr>
              <a:t> (</a:t>
            </a:r>
            <a:r>
              <a:rPr lang="es-ES" sz="2000" dirty="0">
                <a:solidFill>
                  <a:schemeClr val="tx1"/>
                </a:solidFill>
                <a:latin typeface="Courier New" panose="02070309020205020404" pitchFamily="49" charset="0"/>
                <a:cs typeface="Courier New" panose="02070309020205020404" pitchFamily="49" charset="0"/>
              </a:rPr>
              <a:t>.</a:t>
            </a:r>
            <a:r>
              <a:rPr lang="es-ES" sz="2000" dirty="0" err="1">
                <a:solidFill>
                  <a:schemeClr val="tx1"/>
                </a:solidFill>
                <a:latin typeface="Courier New" panose="02070309020205020404" pitchFamily="49" charset="0"/>
                <a:cs typeface="Courier New" panose="02070309020205020404" pitchFamily="49" charset="0"/>
              </a:rPr>
              <a:t>tsv</a:t>
            </a:r>
            <a:r>
              <a:rPr lang="es-ES" sz="2000" dirty="0">
                <a:solidFill>
                  <a:schemeClr val="tx1"/>
                </a:solidFill>
              </a:rPr>
              <a:t>, </a:t>
            </a:r>
            <a:r>
              <a:rPr lang="es-ES" sz="2000" dirty="0">
                <a:solidFill>
                  <a:schemeClr val="tx1"/>
                </a:solidFill>
                <a:latin typeface="Courier New" panose="02070309020205020404" pitchFamily="49" charset="0"/>
                <a:cs typeface="Courier New" panose="02070309020205020404" pitchFamily="49" charset="0"/>
              </a:rPr>
              <a:t>.</a:t>
            </a:r>
            <a:r>
              <a:rPr lang="es-ES" sz="2000" dirty="0" err="1">
                <a:solidFill>
                  <a:schemeClr val="tx1"/>
                </a:solidFill>
                <a:latin typeface="Courier New" panose="02070309020205020404" pitchFamily="49" charset="0"/>
                <a:cs typeface="Courier New" panose="02070309020205020404" pitchFamily="49" charset="0"/>
              </a:rPr>
              <a:t>json</a:t>
            </a:r>
            <a:r>
              <a:rPr lang="es-ES" sz="2000" dirty="0">
                <a:solidFill>
                  <a:schemeClr val="tx1"/>
                </a:solidFill>
              </a:rPr>
              <a:t>)</a:t>
            </a:r>
          </a:p>
        </p:txBody>
      </p:sp>
    </p:spTree>
    <p:extLst>
      <p:ext uri="{BB962C8B-B14F-4D97-AF65-F5344CB8AC3E}">
        <p14:creationId xmlns:p14="http://schemas.microsoft.com/office/powerpoint/2010/main" val="304795722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CE9F367-D1F7-8912-2783-F94F280B149F}"/>
            </a:ext>
          </a:extLst>
        </p:cNvPr>
        <p:cNvGrpSpPr/>
        <p:nvPr/>
      </p:nvGrpSpPr>
      <p:grpSpPr>
        <a:xfrm>
          <a:off x="0" y="0"/>
          <a:ext cx="0" cy="0"/>
          <a:chOff x="0" y="0"/>
          <a:chExt cx="0" cy="0"/>
        </a:xfrm>
      </p:grpSpPr>
      <p:sp>
        <p:nvSpPr>
          <p:cNvPr id="15" name="Rectángulo: esquinas redondeadas 1">
            <a:extLst>
              <a:ext uri="{FF2B5EF4-FFF2-40B4-BE49-F238E27FC236}">
                <a16:creationId xmlns:a16="http://schemas.microsoft.com/office/drawing/2014/main" id="{572EF7EF-8769-2F28-65F5-E8E3500FE12B}"/>
              </a:ext>
            </a:extLst>
          </p:cNvPr>
          <p:cNvSpPr/>
          <p:nvPr/>
        </p:nvSpPr>
        <p:spPr>
          <a:xfrm>
            <a:off x="408814" y="1245871"/>
            <a:ext cx="4974716" cy="486501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3" name="CuadroTexto 2">
            <a:extLst>
              <a:ext uri="{FF2B5EF4-FFF2-40B4-BE49-F238E27FC236}">
                <a16:creationId xmlns:a16="http://schemas.microsoft.com/office/drawing/2014/main" id="{6EC03AE6-5393-C662-43DA-6720F8D696BB}"/>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C981EEB2-7B4F-5676-52B3-7F0A20295B15}"/>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BD7E2EFB-5302-1A6A-34AF-0A6664C6A263}"/>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C7B48849-B8DC-5398-100D-A85271D362A5}"/>
              </a:ext>
            </a:extLst>
          </p:cNvPr>
          <p:cNvSpPr txBox="1"/>
          <p:nvPr/>
        </p:nvSpPr>
        <p:spPr>
          <a:xfrm>
            <a:off x="88774" y="219842"/>
            <a:ext cx="12103225" cy="707886"/>
          </a:xfrm>
          <a:prstGeom prst="rect">
            <a:avLst/>
          </a:prstGeom>
          <a:noFill/>
        </p:spPr>
        <p:txBody>
          <a:bodyPr wrap="square" rtlCol="0">
            <a:spAutoFit/>
          </a:bodyPr>
          <a:lstStyle/>
          <a:p>
            <a:r>
              <a:rPr lang="es-ES" sz="4000" b="1" dirty="0" err="1"/>
              <a:t>Sequence</a:t>
            </a:r>
            <a:r>
              <a:rPr lang="es-ES" sz="4000" b="1" dirty="0"/>
              <a:t> </a:t>
            </a:r>
            <a:r>
              <a:rPr lang="es-ES" sz="4000" b="1" dirty="0" err="1"/>
              <a:t>Alignment</a:t>
            </a:r>
            <a:r>
              <a:rPr lang="es-ES" sz="4000" b="1" dirty="0"/>
              <a:t> and </a:t>
            </a:r>
            <a:r>
              <a:rPr lang="es-ES" sz="4000" b="1" dirty="0" err="1"/>
              <a:t>Mutation</a:t>
            </a:r>
            <a:r>
              <a:rPr lang="es-ES" sz="4000" b="1" dirty="0"/>
              <a:t> </a:t>
            </a:r>
            <a:r>
              <a:rPr lang="es-ES" sz="4000" b="1" dirty="0" err="1"/>
              <a:t>Statistics</a:t>
            </a:r>
            <a:endParaRPr lang="es-ES" sz="4000" b="1" dirty="0"/>
          </a:p>
        </p:txBody>
      </p:sp>
      <mc:AlternateContent xmlns:mc="http://schemas.openxmlformats.org/markup-compatibility/2006" xmlns:a14="http://schemas.microsoft.com/office/drawing/2010/main">
        <mc:Choice Requires="a14">
          <p:sp>
            <p:nvSpPr>
              <p:cNvPr id="11" name="Rectángulo: esquinas redondeadas 4">
                <a:extLst>
                  <a:ext uri="{FF2B5EF4-FFF2-40B4-BE49-F238E27FC236}">
                    <a16:creationId xmlns:a16="http://schemas.microsoft.com/office/drawing/2014/main" id="{1E3054A9-BA45-F4A4-5EB0-2D86DBCA9271}"/>
                  </a:ext>
                </a:extLst>
              </p:cNvPr>
              <p:cNvSpPr/>
              <p:nvPr/>
            </p:nvSpPr>
            <p:spPr>
              <a:xfrm>
                <a:off x="408814" y="1921064"/>
                <a:ext cx="4874301" cy="179554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Reference </a:t>
                </a:r>
                <a14:m>
                  <m:oMath xmlns:m="http://schemas.openxmlformats.org/officeDocument/2006/math">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first</a:t>
                </a:r>
                <a:r>
                  <a:rPr lang="es-ES" sz="2000" dirty="0">
                    <a:solidFill>
                      <a:schemeClr val="tx1"/>
                    </a:solidFill>
                  </a:rPr>
                  <a:t> </a:t>
                </a:r>
                <a:r>
                  <a:rPr lang="es-ES" sz="2000" dirty="0" err="1">
                    <a:solidFill>
                      <a:schemeClr val="tx1"/>
                    </a:solidFill>
                  </a:rPr>
                  <a:t>entry</a:t>
                </a:r>
                <a:r>
                  <a:rPr lang="es-ES" sz="2000" dirty="0">
                    <a:solidFill>
                      <a:schemeClr val="tx1"/>
                    </a:solidFill>
                  </a:rPr>
                  <a:t> in </a:t>
                </a:r>
                <a:r>
                  <a:rPr lang="es-ES" sz="2000" dirty="0">
                    <a:solidFill>
                      <a:schemeClr val="tx1"/>
                    </a:solidFill>
                    <a:latin typeface="Courier New" panose="02070309020205020404" pitchFamily="49" charset="0"/>
                    <a:cs typeface="Courier New" panose="02070309020205020404" pitchFamily="49" charset="0"/>
                  </a:rPr>
                  <a:t>.fasta</a:t>
                </a:r>
                <a:r>
                  <a:rPr lang="es-ES" sz="2000" dirty="0">
                    <a:solidFill>
                      <a:schemeClr val="tx1"/>
                    </a:solidFill>
                  </a:rPr>
                  <a:t> file</a:t>
                </a:r>
              </a:p>
              <a:p>
                <a:endParaRPr lang="es-ES" sz="2000" dirty="0">
                  <a:solidFill>
                    <a:schemeClr val="tx1"/>
                  </a:solidFill>
                </a:endParaRPr>
              </a:p>
              <a:p>
                <a:pPr algn="ctr"/>
                <a:r>
                  <a:rPr lang="es-ES" sz="2000" dirty="0" err="1">
                    <a:solidFill>
                      <a:schemeClr val="tx1"/>
                    </a:solidFill>
                  </a:rPr>
                  <a:t>Alignment</a:t>
                </a:r>
                <a:r>
                  <a:rPr lang="es-ES" sz="2000" dirty="0">
                    <a:solidFill>
                      <a:schemeClr val="tx1"/>
                    </a:solidFill>
                  </a:rPr>
                  <a:t> </a:t>
                </a:r>
                <a:r>
                  <a:rPr lang="es-ES" sz="2000" dirty="0" err="1">
                    <a:solidFill>
                      <a:schemeClr val="tx1"/>
                    </a:solidFill>
                  </a:rPr>
                  <a:t>via</a:t>
                </a:r>
                <a:r>
                  <a:rPr lang="es-ES" sz="2000" dirty="0">
                    <a:solidFill>
                      <a:schemeClr val="tx1"/>
                    </a:solidFill>
                  </a:rPr>
                  <a:t> MAFFT </a:t>
                </a:r>
                <a:r>
                  <a:rPr lang="es-ES" sz="2000" dirty="0" err="1">
                    <a:solidFill>
                      <a:schemeClr val="tx1"/>
                    </a:solidFill>
                  </a:rPr>
                  <a:t>using</a:t>
                </a:r>
                <a:r>
                  <a:rPr lang="es-ES" sz="2000" dirty="0">
                    <a:solidFill>
                      <a:schemeClr val="tx1"/>
                    </a:solidFill>
                  </a:rPr>
                  <a:t> a </a:t>
                </a:r>
                <a:r>
                  <a:rPr lang="es-ES" sz="2000" dirty="0" err="1">
                    <a:solidFill>
                      <a:schemeClr val="tx1"/>
                    </a:solidFill>
                  </a:rPr>
                  <a:t>subprocess</a:t>
                </a:r>
                <a:r>
                  <a:rPr lang="es-ES" sz="2000" dirty="0">
                    <a:solidFill>
                      <a:schemeClr val="tx1"/>
                    </a:solidFill>
                  </a:rPr>
                  <a:t> </a:t>
                </a:r>
                <a:r>
                  <a:rPr lang="es-ES" sz="2000" dirty="0" err="1">
                    <a:solidFill>
                      <a:schemeClr val="tx1"/>
                    </a:solidFill>
                  </a:rPr>
                  <a:t>call</a:t>
                </a:r>
                <a:endParaRPr lang="es-ES" sz="2000" dirty="0">
                  <a:solidFill>
                    <a:schemeClr val="tx1"/>
                  </a:solidFill>
                </a:endParaRPr>
              </a:p>
            </p:txBody>
          </p:sp>
        </mc:Choice>
        <mc:Fallback xmlns="">
          <p:sp>
            <p:nvSpPr>
              <p:cNvPr id="11" name="Rectángulo: esquinas redondeadas 4">
                <a:extLst>
                  <a:ext uri="{FF2B5EF4-FFF2-40B4-BE49-F238E27FC236}">
                    <a16:creationId xmlns:a16="http://schemas.microsoft.com/office/drawing/2014/main" id="{1E3054A9-BA45-F4A4-5EB0-2D86DBCA9271}"/>
                  </a:ext>
                </a:extLst>
              </p:cNvPr>
              <p:cNvSpPr>
                <a:spLocks noRot="1" noChangeAspect="1" noMove="1" noResize="1" noEditPoints="1" noAdjustHandles="1" noChangeArrowheads="1" noChangeShapeType="1" noTextEdit="1"/>
              </p:cNvSpPr>
              <p:nvPr/>
            </p:nvSpPr>
            <p:spPr>
              <a:xfrm>
                <a:off x="408814" y="1921064"/>
                <a:ext cx="4874301" cy="1795542"/>
              </a:xfrm>
              <a:prstGeom prst="roundRect">
                <a:avLst>
                  <a:gd name="adj" fmla="val 5164"/>
                </a:avLst>
              </a:prstGeom>
              <a:blipFill>
                <a:blip r:embed="rId4"/>
                <a:stretch>
                  <a:fillRect l="-260" t="-1408" r="-260"/>
                </a:stretch>
              </a:blipFill>
              <a:ln>
                <a:noFill/>
              </a:ln>
            </p:spPr>
            <p:txBody>
              <a:bodyPr/>
              <a:lstStyle/>
              <a:p>
                <a:r>
                  <a:rPr lang="es-ES">
                    <a:noFill/>
                  </a:rPr>
                  <a:t> </a:t>
                </a:r>
              </a:p>
            </p:txBody>
          </p:sp>
        </mc:Fallback>
      </mc:AlternateContent>
      <p:sp>
        <p:nvSpPr>
          <p:cNvPr id="16" name="Rectángulo: esquinas redondeadas 4">
            <a:extLst>
              <a:ext uri="{FF2B5EF4-FFF2-40B4-BE49-F238E27FC236}">
                <a16:creationId xmlns:a16="http://schemas.microsoft.com/office/drawing/2014/main" id="{7B32FE89-178B-8060-0008-0FE51D7A5CA3}"/>
              </a:ext>
            </a:extLst>
          </p:cNvPr>
          <p:cNvSpPr/>
          <p:nvPr/>
        </p:nvSpPr>
        <p:spPr>
          <a:xfrm>
            <a:off x="560070" y="1275904"/>
            <a:ext cx="1943100"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Alignment</a:t>
            </a:r>
            <a:endParaRPr lang="es-ES" sz="2400" b="1" dirty="0">
              <a:solidFill>
                <a:schemeClr val="tx1"/>
              </a:solidFill>
            </a:endParaRPr>
          </a:p>
        </p:txBody>
      </p:sp>
    </p:spTree>
    <p:extLst>
      <p:ext uri="{BB962C8B-B14F-4D97-AF65-F5344CB8AC3E}">
        <p14:creationId xmlns:p14="http://schemas.microsoft.com/office/powerpoint/2010/main" val="40038738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0397642-B765-1B61-06C7-19A71BB30227}"/>
            </a:ext>
          </a:extLst>
        </p:cNvPr>
        <p:cNvGrpSpPr/>
        <p:nvPr/>
      </p:nvGrpSpPr>
      <p:grpSpPr>
        <a:xfrm>
          <a:off x="0" y="0"/>
          <a:ext cx="0" cy="0"/>
          <a:chOff x="0" y="0"/>
          <a:chExt cx="0" cy="0"/>
        </a:xfrm>
      </p:grpSpPr>
      <p:sp>
        <p:nvSpPr>
          <p:cNvPr id="15" name="Rectángulo: esquinas redondeadas 1">
            <a:extLst>
              <a:ext uri="{FF2B5EF4-FFF2-40B4-BE49-F238E27FC236}">
                <a16:creationId xmlns:a16="http://schemas.microsoft.com/office/drawing/2014/main" id="{B821FA5C-4D18-B168-9923-8CDF2DFA4949}"/>
              </a:ext>
            </a:extLst>
          </p:cNvPr>
          <p:cNvSpPr/>
          <p:nvPr/>
        </p:nvSpPr>
        <p:spPr>
          <a:xfrm>
            <a:off x="408814" y="1245871"/>
            <a:ext cx="4974716" cy="486501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3" name="CuadroTexto 2">
            <a:extLst>
              <a:ext uri="{FF2B5EF4-FFF2-40B4-BE49-F238E27FC236}">
                <a16:creationId xmlns:a16="http://schemas.microsoft.com/office/drawing/2014/main" id="{5EC127CF-BDDA-05F9-3707-DAA1C9F4A699}"/>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9C16E471-FE47-C9D4-B4D6-C253FF151432}"/>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E26D00CF-135F-FABB-5D8A-756B5370E21C}"/>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9B1DD8F3-38FC-63FF-C06F-3810EB7EC9AA}"/>
              </a:ext>
            </a:extLst>
          </p:cNvPr>
          <p:cNvSpPr txBox="1"/>
          <p:nvPr/>
        </p:nvSpPr>
        <p:spPr>
          <a:xfrm>
            <a:off x="88774" y="219842"/>
            <a:ext cx="12103225" cy="707886"/>
          </a:xfrm>
          <a:prstGeom prst="rect">
            <a:avLst/>
          </a:prstGeom>
          <a:noFill/>
        </p:spPr>
        <p:txBody>
          <a:bodyPr wrap="square" rtlCol="0">
            <a:spAutoFit/>
          </a:bodyPr>
          <a:lstStyle/>
          <a:p>
            <a:r>
              <a:rPr lang="es-ES" sz="4000" b="1" dirty="0" err="1"/>
              <a:t>Sequence</a:t>
            </a:r>
            <a:r>
              <a:rPr lang="es-ES" sz="4000" b="1" dirty="0"/>
              <a:t> </a:t>
            </a:r>
            <a:r>
              <a:rPr lang="es-ES" sz="4000" b="1" dirty="0" err="1"/>
              <a:t>Alignment</a:t>
            </a:r>
            <a:r>
              <a:rPr lang="es-ES" sz="4000" b="1" dirty="0"/>
              <a:t> and </a:t>
            </a:r>
            <a:r>
              <a:rPr lang="es-ES" sz="4000" b="1" dirty="0" err="1"/>
              <a:t>Mutation</a:t>
            </a:r>
            <a:r>
              <a:rPr lang="es-ES" sz="4000" b="1" dirty="0"/>
              <a:t> </a:t>
            </a:r>
            <a:r>
              <a:rPr lang="es-ES" sz="4000" b="1" dirty="0" err="1"/>
              <a:t>Statistics</a:t>
            </a:r>
            <a:endParaRPr lang="es-ES" sz="4000" b="1" dirty="0"/>
          </a:p>
        </p:txBody>
      </p:sp>
      <mc:AlternateContent xmlns:mc="http://schemas.openxmlformats.org/markup-compatibility/2006" xmlns:a14="http://schemas.microsoft.com/office/drawing/2010/main">
        <mc:Choice Requires="a14">
          <p:sp>
            <p:nvSpPr>
              <p:cNvPr id="11" name="Rectángulo: esquinas redondeadas 4">
                <a:extLst>
                  <a:ext uri="{FF2B5EF4-FFF2-40B4-BE49-F238E27FC236}">
                    <a16:creationId xmlns:a16="http://schemas.microsoft.com/office/drawing/2014/main" id="{7EC6112E-BC8D-83C3-09C2-884763C34D08}"/>
                  </a:ext>
                </a:extLst>
              </p:cNvPr>
              <p:cNvSpPr/>
              <p:nvPr/>
            </p:nvSpPr>
            <p:spPr>
              <a:xfrm>
                <a:off x="408814" y="1921064"/>
                <a:ext cx="4874301" cy="179554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Reference </a:t>
                </a:r>
                <a14:m>
                  <m:oMath xmlns:m="http://schemas.openxmlformats.org/officeDocument/2006/math">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first</a:t>
                </a:r>
                <a:r>
                  <a:rPr lang="es-ES" sz="2000" dirty="0">
                    <a:solidFill>
                      <a:schemeClr val="tx1"/>
                    </a:solidFill>
                  </a:rPr>
                  <a:t> </a:t>
                </a:r>
                <a:r>
                  <a:rPr lang="es-ES" sz="2000" dirty="0" err="1">
                    <a:solidFill>
                      <a:schemeClr val="tx1"/>
                    </a:solidFill>
                  </a:rPr>
                  <a:t>entry</a:t>
                </a:r>
                <a:r>
                  <a:rPr lang="es-ES" sz="2000" dirty="0">
                    <a:solidFill>
                      <a:schemeClr val="tx1"/>
                    </a:solidFill>
                  </a:rPr>
                  <a:t> in </a:t>
                </a:r>
                <a:r>
                  <a:rPr lang="es-ES" sz="2000" dirty="0">
                    <a:solidFill>
                      <a:schemeClr val="tx1"/>
                    </a:solidFill>
                    <a:latin typeface="Courier New" panose="02070309020205020404" pitchFamily="49" charset="0"/>
                    <a:cs typeface="Courier New" panose="02070309020205020404" pitchFamily="49" charset="0"/>
                  </a:rPr>
                  <a:t>.fasta</a:t>
                </a:r>
                <a:r>
                  <a:rPr lang="es-ES" sz="2000" dirty="0">
                    <a:solidFill>
                      <a:schemeClr val="tx1"/>
                    </a:solidFill>
                  </a:rPr>
                  <a:t> file</a:t>
                </a:r>
              </a:p>
              <a:p>
                <a:endParaRPr lang="es-ES" sz="2000" dirty="0">
                  <a:solidFill>
                    <a:schemeClr val="tx1"/>
                  </a:solidFill>
                </a:endParaRPr>
              </a:p>
              <a:p>
                <a:pPr algn="ctr"/>
                <a:r>
                  <a:rPr lang="es-ES" sz="2000" dirty="0" err="1">
                    <a:solidFill>
                      <a:schemeClr val="tx1"/>
                    </a:solidFill>
                  </a:rPr>
                  <a:t>Alignment</a:t>
                </a:r>
                <a:r>
                  <a:rPr lang="es-ES" sz="2000" dirty="0">
                    <a:solidFill>
                      <a:schemeClr val="tx1"/>
                    </a:solidFill>
                  </a:rPr>
                  <a:t> </a:t>
                </a:r>
                <a:r>
                  <a:rPr lang="es-ES" sz="2000" dirty="0" err="1">
                    <a:solidFill>
                      <a:schemeClr val="tx1"/>
                    </a:solidFill>
                  </a:rPr>
                  <a:t>via</a:t>
                </a:r>
                <a:r>
                  <a:rPr lang="es-ES" sz="2000" dirty="0">
                    <a:solidFill>
                      <a:schemeClr val="tx1"/>
                    </a:solidFill>
                  </a:rPr>
                  <a:t> MAFFT </a:t>
                </a:r>
                <a:r>
                  <a:rPr lang="es-ES" sz="2000" dirty="0" err="1">
                    <a:solidFill>
                      <a:schemeClr val="tx1"/>
                    </a:solidFill>
                  </a:rPr>
                  <a:t>using</a:t>
                </a:r>
                <a:r>
                  <a:rPr lang="es-ES" sz="2000" dirty="0">
                    <a:solidFill>
                      <a:schemeClr val="tx1"/>
                    </a:solidFill>
                  </a:rPr>
                  <a:t> a </a:t>
                </a:r>
                <a:r>
                  <a:rPr lang="es-ES" sz="2000" dirty="0" err="1">
                    <a:solidFill>
                      <a:schemeClr val="tx1"/>
                    </a:solidFill>
                  </a:rPr>
                  <a:t>subprocess</a:t>
                </a:r>
                <a:r>
                  <a:rPr lang="es-ES" sz="2000" dirty="0">
                    <a:solidFill>
                      <a:schemeClr val="tx1"/>
                    </a:solidFill>
                  </a:rPr>
                  <a:t> </a:t>
                </a:r>
                <a:r>
                  <a:rPr lang="es-ES" sz="2000" dirty="0" err="1">
                    <a:solidFill>
                      <a:schemeClr val="tx1"/>
                    </a:solidFill>
                  </a:rPr>
                  <a:t>call</a:t>
                </a:r>
                <a:endParaRPr lang="es-ES" sz="2000" dirty="0">
                  <a:solidFill>
                    <a:schemeClr val="tx1"/>
                  </a:solidFill>
                </a:endParaRPr>
              </a:p>
            </p:txBody>
          </p:sp>
        </mc:Choice>
        <mc:Fallback xmlns="">
          <p:sp>
            <p:nvSpPr>
              <p:cNvPr id="11" name="Rectángulo: esquinas redondeadas 4">
                <a:extLst>
                  <a:ext uri="{FF2B5EF4-FFF2-40B4-BE49-F238E27FC236}">
                    <a16:creationId xmlns:a16="http://schemas.microsoft.com/office/drawing/2014/main" id="{7EC6112E-BC8D-83C3-09C2-884763C34D08}"/>
                  </a:ext>
                </a:extLst>
              </p:cNvPr>
              <p:cNvSpPr>
                <a:spLocks noRot="1" noChangeAspect="1" noMove="1" noResize="1" noEditPoints="1" noAdjustHandles="1" noChangeArrowheads="1" noChangeShapeType="1" noTextEdit="1"/>
              </p:cNvSpPr>
              <p:nvPr/>
            </p:nvSpPr>
            <p:spPr>
              <a:xfrm>
                <a:off x="408814" y="1921064"/>
                <a:ext cx="4874301" cy="1795542"/>
              </a:xfrm>
              <a:prstGeom prst="roundRect">
                <a:avLst>
                  <a:gd name="adj" fmla="val 5164"/>
                </a:avLst>
              </a:prstGeom>
              <a:blipFill>
                <a:blip r:embed="rId4"/>
                <a:stretch>
                  <a:fillRect l="-260" t="-1408" r="-260"/>
                </a:stretch>
              </a:blipFill>
              <a:ln>
                <a:noFill/>
              </a:ln>
            </p:spPr>
            <p:txBody>
              <a:bodyPr/>
              <a:lstStyle/>
              <a:p>
                <a:r>
                  <a:rPr lang="es-ES">
                    <a:noFill/>
                  </a:rPr>
                  <a:t> </a:t>
                </a:r>
              </a:p>
            </p:txBody>
          </p:sp>
        </mc:Fallback>
      </mc:AlternateContent>
      <p:sp>
        <p:nvSpPr>
          <p:cNvPr id="12" name="Rectángulo: esquinas redondeadas 4">
            <a:extLst>
              <a:ext uri="{FF2B5EF4-FFF2-40B4-BE49-F238E27FC236}">
                <a16:creationId xmlns:a16="http://schemas.microsoft.com/office/drawing/2014/main" id="{79FB414A-1F96-CEEE-6762-E16127CD610D}"/>
              </a:ext>
            </a:extLst>
          </p:cNvPr>
          <p:cNvSpPr/>
          <p:nvPr/>
        </p:nvSpPr>
        <p:spPr>
          <a:xfrm>
            <a:off x="478839" y="5468738"/>
            <a:ext cx="4696383" cy="434566"/>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High </a:t>
            </a:r>
            <a:r>
              <a:rPr lang="es-ES" sz="2000" dirty="0" err="1">
                <a:solidFill>
                  <a:schemeClr val="tx1"/>
                </a:solidFill>
              </a:rPr>
              <a:t>throughput</a:t>
            </a:r>
            <a:r>
              <a:rPr lang="es-ES" sz="2000" dirty="0">
                <a:solidFill>
                  <a:schemeClr val="tx1"/>
                </a:solidFill>
              </a:rPr>
              <a:t> </a:t>
            </a:r>
            <a:r>
              <a:rPr lang="es-ES" sz="2000" dirty="0" err="1">
                <a:solidFill>
                  <a:schemeClr val="tx1"/>
                </a:solidFill>
              </a:rPr>
              <a:t>parsing</a:t>
            </a:r>
            <a:r>
              <a:rPr lang="es-ES" sz="2000" dirty="0">
                <a:solidFill>
                  <a:schemeClr val="tx1"/>
                </a:solidFill>
              </a:rPr>
              <a:t> </a:t>
            </a:r>
            <a:r>
              <a:rPr lang="es-ES" sz="2000" dirty="0" err="1">
                <a:solidFill>
                  <a:schemeClr val="tx1"/>
                </a:solidFill>
              </a:rPr>
              <a:t>via</a:t>
            </a:r>
            <a:r>
              <a:rPr lang="es-ES" sz="2000" dirty="0">
                <a:solidFill>
                  <a:schemeClr val="tx1"/>
                </a:solidFill>
              </a:rPr>
              <a:t> </a:t>
            </a:r>
            <a:r>
              <a:rPr lang="es-ES" sz="2000" dirty="0" err="1">
                <a:solidFill>
                  <a:schemeClr val="tx1"/>
                </a:solidFill>
                <a:latin typeface="Courier New" panose="02070309020205020404" pitchFamily="49" charset="0"/>
                <a:cs typeface="Courier New" panose="02070309020205020404" pitchFamily="49" charset="0"/>
              </a:rPr>
              <a:t>BioPython</a:t>
            </a:r>
            <a:endParaRPr lang="es-ES" sz="2000" dirty="0">
              <a:solidFill>
                <a:schemeClr val="tx1"/>
              </a:solidFill>
              <a:latin typeface="Courier New" panose="02070309020205020404" pitchFamily="49" charset="0"/>
              <a:cs typeface="Courier New" panose="02070309020205020404" pitchFamily="49" charset="0"/>
            </a:endParaRPr>
          </a:p>
        </p:txBody>
      </p:sp>
      <p:pic>
        <p:nvPicPr>
          <p:cNvPr id="14" name="Imagen 13" descr="Texto&#10;&#10;El contenido generado por IA puede ser incorrecto.">
            <a:extLst>
              <a:ext uri="{FF2B5EF4-FFF2-40B4-BE49-F238E27FC236}">
                <a16:creationId xmlns:a16="http://schemas.microsoft.com/office/drawing/2014/main" id="{147929BA-617C-61F6-EAAA-D2A987FDE5A2}"/>
              </a:ext>
            </a:extLst>
          </p:cNvPr>
          <p:cNvPicPr>
            <a:picLocks noChangeAspect="1"/>
          </p:cNvPicPr>
          <p:nvPr/>
        </p:nvPicPr>
        <p:blipFill>
          <a:blip r:embed="rId5"/>
          <a:srcRect l="12010" t="21439" r="11813" b="22058"/>
          <a:stretch>
            <a:fillRect/>
          </a:stretch>
        </p:blipFill>
        <p:spPr>
          <a:xfrm>
            <a:off x="560070" y="3211474"/>
            <a:ext cx="4615152" cy="1897736"/>
          </a:xfrm>
          <a:prstGeom prst="roundRect">
            <a:avLst>
              <a:gd name="adj" fmla="val 3991"/>
            </a:avLst>
          </a:prstGeom>
        </p:spPr>
      </p:pic>
      <p:sp>
        <p:nvSpPr>
          <p:cNvPr id="16" name="Rectángulo: esquinas redondeadas 4">
            <a:extLst>
              <a:ext uri="{FF2B5EF4-FFF2-40B4-BE49-F238E27FC236}">
                <a16:creationId xmlns:a16="http://schemas.microsoft.com/office/drawing/2014/main" id="{8BD00F08-6831-9D7F-174F-3144E6F5C803}"/>
              </a:ext>
            </a:extLst>
          </p:cNvPr>
          <p:cNvSpPr/>
          <p:nvPr/>
        </p:nvSpPr>
        <p:spPr>
          <a:xfrm>
            <a:off x="560070" y="1275904"/>
            <a:ext cx="1943100"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Alignment</a:t>
            </a:r>
            <a:endParaRPr lang="es-ES" sz="2400" b="1" dirty="0">
              <a:solidFill>
                <a:schemeClr val="tx1"/>
              </a:solidFill>
            </a:endParaRPr>
          </a:p>
        </p:txBody>
      </p:sp>
    </p:spTree>
    <p:extLst>
      <p:ext uri="{BB962C8B-B14F-4D97-AF65-F5344CB8AC3E}">
        <p14:creationId xmlns:p14="http://schemas.microsoft.com/office/powerpoint/2010/main" val="16253498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B1E621B-982A-77D6-2F28-76B55BFD8BE8}"/>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6EBDD293-5820-E906-3FED-7DA2F971AFC3}"/>
              </a:ext>
            </a:extLst>
          </p:cNvPr>
          <p:cNvSpPr txBox="1"/>
          <p:nvPr/>
        </p:nvSpPr>
        <p:spPr>
          <a:xfrm>
            <a:off x="88774" y="219842"/>
            <a:ext cx="12103225" cy="707886"/>
          </a:xfrm>
          <a:prstGeom prst="rect">
            <a:avLst/>
          </a:prstGeom>
          <a:noFill/>
        </p:spPr>
        <p:txBody>
          <a:bodyPr wrap="square" rtlCol="0">
            <a:spAutoFit/>
          </a:bodyPr>
          <a:lstStyle/>
          <a:p>
            <a:r>
              <a:rPr lang="es-ES" sz="4000" b="1" dirty="0" err="1"/>
              <a:t>Introduction</a:t>
            </a:r>
            <a:r>
              <a:rPr lang="es-ES" sz="4000" b="1" dirty="0"/>
              <a:t>: </a:t>
            </a:r>
            <a:r>
              <a:rPr lang="es-ES" sz="3000" dirty="0" err="1"/>
              <a:t>Genotype-to-Phenotype</a:t>
            </a:r>
            <a:r>
              <a:rPr lang="es-ES" sz="3000" dirty="0"/>
              <a:t> - </a:t>
            </a:r>
            <a:r>
              <a:rPr lang="es-ES" sz="3000" dirty="0" err="1"/>
              <a:t>The</a:t>
            </a:r>
            <a:r>
              <a:rPr lang="es-ES" sz="3000" dirty="0"/>
              <a:t> </a:t>
            </a:r>
            <a:r>
              <a:rPr lang="es-ES" sz="3000" dirty="0" err="1"/>
              <a:t>Program</a:t>
            </a:r>
            <a:r>
              <a:rPr lang="es-ES" sz="3000" dirty="0"/>
              <a:t> </a:t>
            </a:r>
            <a:r>
              <a:rPr lang="es-ES" sz="3000" dirty="0" err="1"/>
              <a:t>Behind</a:t>
            </a:r>
            <a:r>
              <a:rPr lang="es-ES" sz="3000" dirty="0"/>
              <a:t> </a:t>
            </a:r>
            <a:r>
              <a:rPr lang="es-ES" sz="3000" dirty="0" err="1"/>
              <a:t>Life</a:t>
            </a:r>
            <a:endParaRPr lang="es-ES" sz="3000" dirty="0">
              <a:effectLst/>
            </a:endParaRPr>
          </a:p>
        </p:txBody>
      </p:sp>
      <p:sp>
        <p:nvSpPr>
          <p:cNvPr id="3" name="CuadroTexto 2">
            <a:extLst>
              <a:ext uri="{FF2B5EF4-FFF2-40B4-BE49-F238E27FC236}">
                <a16:creationId xmlns:a16="http://schemas.microsoft.com/office/drawing/2014/main" id="{C10D6D80-AD1A-66DD-2015-6155447DD721}"/>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14C30F27-C448-A1D5-F92B-53B16C920103}"/>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09256EFD-D754-E37A-EC76-9803B16E3CC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pic>
        <p:nvPicPr>
          <p:cNvPr id="9" name="Imagen 8" descr="Forma&#10;&#10;El contenido generado por IA puede ser incorrecto.">
            <a:extLst>
              <a:ext uri="{FF2B5EF4-FFF2-40B4-BE49-F238E27FC236}">
                <a16:creationId xmlns:a16="http://schemas.microsoft.com/office/drawing/2014/main" id="{1E3E054E-05FA-97D6-920C-E840D7914F9A}"/>
              </a:ext>
            </a:extLst>
          </p:cNvPr>
          <p:cNvPicPr>
            <a:picLocks noChangeAspect="1"/>
          </p:cNvPicPr>
          <p:nvPr/>
        </p:nvPicPr>
        <p:blipFill>
          <a:blip r:embed="rId4"/>
          <a:stretch>
            <a:fillRect/>
          </a:stretch>
        </p:blipFill>
        <p:spPr>
          <a:xfrm>
            <a:off x="427442" y="1567302"/>
            <a:ext cx="1778568" cy="1778568"/>
          </a:xfrm>
          <a:prstGeom prst="rect">
            <a:avLst/>
          </a:prstGeom>
        </p:spPr>
      </p:pic>
      <p:pic>
        <p:nvPicPr>
          <p:cNvPr id="12" name="Imagen 11">
            <a:extLst>
              <a:ext uri="{FF2B5EF4-FFF2-40B4-BE49-F238E27FC236}">
                <a16:creationId xmlns:a16="http://schemas.microsoft.com/office/drawing/2014/main" id="{68204E0C-66AA-96F1-D413-9F014A60054F}"/>
              </a:ext>
            </a:extLst>
          </p:cNvPr>
          <p:cNvPicPr>
            <a:picLocks noChangeAspect="1"/>
          </p:cNvPicPr>
          <p:nvPr/>
        </p:nvPicPr>
        <p:blipFill>
          <a:blip r:embed="rId5"/>
          <a:stretch>
            <a:fillRect/>
          </a:stretch>
        </p:blipFill>
        <p:spPr>
          <a:xfrm>
            <a:off x="6401287" y="1667984"/>
            <a:ext cx="1672941" cy="1672941"/>
          </a:xfrm>
          <a:prstGeom prst="rect">
            <a:avLst/>
          </a:prstGeom>
        </p:spPr>
      </p:pic>
      <p:pic>
        <p:nvPicPr>
          <p:cNvPr id="13" name="Imagen 12">
            <a:extLst>
              <a:ext uri="{FF2B5EF4-FFF2-40B4-BE49-F238E27FC236}">
                <a16:creationId xmlns:a16="http://schemas.microsoft.com/office/drawing/2014/main" id="{490104C8-3B2B-8979-6805-381050F0C92B}"/>
              </a:ext>
            </a:extLst>
          </p:cNvPr>
          <p:cNvPicPr>
            <a:picLocks noChangeAspect="1"/>
          </p:cNvPicPr>
          <p:nvPr/>
        </p:nvPicPr>
        <p:blipFill>
          <a:blip r:embed="rId6"/>
          <a:stretch>
            <a:fillRect/>
          </a:stretch>
        </p:blipFill>
        <p:spPr>
          <a:xfrm>
            <a:off x="9453743" y="1667984"/>
            <a:ext cx="1761015" cy="1761015"/>
          </a:xfrm>
          <a:prstGeom prst="rect">
            <a:avLst/>
          </a:prstGeom>
        </p:spPr>
      </p:pic>
      <p:pic>
        <p:nvPicPr>
          <p:cNvPr id="8194" name="Picture 2" descr="Imagen generada">
            <a:extLst>
              <a:ext uri="{FF2B5EF4-FFF2-40B4-BE49-F238E27FC236}">
                <a16:creationId xmlns:a16="http://schemas.microsoft.com/office/drawing/2014/main" id="{97EE8E87-A267-D491-BC1F-621A942E67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18204664">
            <a:off x="3414068" y="1530287"/>
            <a:ext cx="1892613" cy="1892613"/>
          </a:xfrm>
          <a:prstGeom prst="rect">
            <a:avLst/>
          </a:prstGeom>
          <a:noFill/>
          <a:extLst>
            <a:ext uri="{909E8E84-426E-40DD-AFC4-6F175D3DCCD1}">
              <a14:hiddenFill xmlns:a14="http://schemas.microsoft.com/office/drawing/2010/main">
                <a:solidFill>
                  <a:srgbClr val="FFFFFF"/>
                </a:solidFill>
              </a14:hiddenFill>
            </a:ext>
          </a:extLst>
        </p:spPr>
      </p:pic>
      <p:pic>
        <p:nvPicPr>
          <p:cNvPr id="11" name="Imagen 10">
            <a:extLst>
              <a:ext uri="{FF2B5EF4-FFF2-40B4-BE49-F238E27FC236}">
                <a16:creationId xmlns:a16="http://schemas.microsoft.com/office/drawing/2014/main" id="{D49491D0-93E7-E791-2932-66DCC52A538C}"/>
              </a:ext>
            </a:extLst>
          </p:cNvPr>
          <p:cNvPicPr>
            <a:picLocks noChangeAspect="1"/>
          </p:cNvPicPr>
          <p:nvPr/>
        </p:nvPicPr>
        <p:blipFill>
          <a:blip r:embed="rId8"/>
          <a:stretch>
            <a:fillRect/>
          </a:stretch>
        </p:blipFill>
        <p:spPr>
          <a:xfrm rot="10800000">
            <a:off x="4413614" y="1735347"/>
            <a:ext cx="974558" cy="974558"/>
          </a:xfrm>
          <a:prstGeom prst="rect">
            <a:avLst/>
          </a:prstGeom>
        </p:spPr>
      </p:pic>
      <p:cxnSp>
        <p:nvCxnSpPr>
          <p:cNvPr id="22" name="Conector recto de flecha 21">
            <a:extLst>
              <a:ext uri="{FF2B5EF4-FFF2-40B4-BE49-F238E27FC236}">
                <a16:creationId xmlns:a16="http://schemas.microsoft.com/office/drawing/2014/main" id="{82263E5F-1F1A-FDBC-A548-80CA7D677B0E}"/>
              </a:ext>
            </a:extLst>
          </p:cNvPr>
          <p:cNvCxnSpPr/>
          <p:nvPr/>
        </p:nvCxnSpPr>
        <p:spPr>
          <a:xfrm>
            <a:off x="2302993" y="2680796"/>
            <a:ext cx="63698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3" name="Rectángulo: esquinas redondeadas 4">
            <a:extLst>
              <a:ext uri="{FF2B5EF4-FFF2-40B4-BE49-F238E27FC236}">
                <a16:creationId xmlns:a16="http://schemas.microsoft.com/office/drawing/2014/main" id="{F471DFF0-4AB2-6003-3DAB-1BCBEC04B549}"/>
              </a:ext>
            </a:extLst>
          </p:cNvPr>
          <p:cNvSpPr/>
          <p:nvPr/>
        </p:nvSpPr>
        <p:spPr>
          <a:xfrm>
            <a:off x="1527738" y="3001795"/>
            <a:ext cx="2187493"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err="1">
                <a:solidFill>
                  <a:schemeClr val="tx1"/>
                </a:solidFill>
              </a:rPr>
              <a:t>Transcription</a:t>
            </a:r>
            <a:endParaRPr lang="es-ES" sz="2500" b="1" dirty="0">
              <a:solidFill>
                <a:schemeClr val="tx1"/>
              </a:solidFill>
            </a:endParaRPr>
          </a:p>
          <a:p>
            <a:pPr algn="ctr"/>
            <a:r>
              <a:rPr lang="es-ES" sz="2500" b="1" dirty="0">
                <a:solidFill>
                  <a:schemeClr val="tx1"/>
                </a:solidFill>
              </a:rPr>
              <a:t>&amp; </a:t>
            </a:r>
            <a:r>
              <a:rPr lang="es-ES" sz="2500" b="1" dirty="0" err="1">
                <a:solidFill>
                  <a:schemeClr val="tx1"/>
                </a:solidFill>
              </a:rPr>
              <a:t>Translation</a:t>
            </a:r>
            <a:endParaRPr lang="es-ES" sz="2500" b="1" dirty="0">
              <a:solidFill>
                <a:schemeClr val="tx1"/>
              </a:solidFill>
            </a:endParaRPr>
          </a:p>
        </p:txBody>
      </p:sp>
      <p:cxnSp>
        <p:nvCxnSpPr>
          <p:cNvPr id="24" name="Conector recto de flecha 23">
            <a:extLst>
              <a:ext uri="{FF2B5EF4-FFF2-40B4-BE49-F238E27FC236}">
                <a16:creationId xmlns:a16="http://schemas.microsoft.com/office/drawing/2014/main" id="{B7726D0B-DB47-493A-6038-870E67AF88A9}"/>
              </a:ext>
            </a:extLst>
          </p:cNvPr>
          <p:cNvCxnSpPr/>
          <p:nvPr/>
        </p:nvCxnSpPr>
        <p:spPr>
          <a:xfrm>
            <a:off x="8357428" y="2750070"/>
            <a:ext cx="636984"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5" name="Rectángulo: esquinas redondeadas 4">
            <a:extLst>
              <a:ext uri="{FF2B5EF4-FFF2-40B4-BE49-F238E27FC236}">
                <a16:creationId xmlns:a16="http://schemas.microsoft.com/office/drawing/2014/main" id="{00F8B496-910C-F923-2180-22CE5DBC4FEA}"/>
              </a:ext>
            </a:extLst>
          </p:cNvPr>
          <p:cNvSpPr/>
          <p:nvPr/>
        </p:nvSpPr>
        <p:spPr>
          <a:xfrm>
            <a:off x="7582173" y="3071069"/>
            <a:ext cx="2187493"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500" b="1" dirty="0" err="1">
                <a:solidFill>
                  <a:schemeClr val="tx1"/>
                </a:solidFill>
              </a:rPr>
              <a:t>Compilation</a:t>
            </a:r>
            <a:endParaRPr lang="es-ES" sz="2500" b="1" dirty="0">
              <a:solidFill>
                <a:schemeClr val="tx1"/>
              </a:solidFill>
            </a:endParaRPr>
          </a:p>
        </p:txBody>
      </p:sp>
      <p:sp>
        <p:nvSpPr>
          <p:cNvPr id="26" name="Rectángulo: esquinas redondeadas 4">
            <a:extLst>
              <a:ext uri="{FF2B5EF4-FFF2-40B4-BE49-F238E27FC236}">
                <a16:creationId xmlns:a16="http://schemas.microsoft.com/office/drawing/2014/main" id="{CD9F2A47-9195-C18F-1714-BC61AE114649}"/>
              </a:ext>
            </a:extLst>
          </p:cNvPr>
          <p:cNvSpPr/>
          <p:nvPr/>
        </p:nvSpPr>
        <p:spPr>
          <a:xfrm>
            <a:off x="529375" y="4046980"/>
            <a:ext cx="4526288"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Genes are </a:t>
            </a:r>
            <a:r>
              <a:rPr lang="es-ES" sz="2000" b="1" dirty="0" err="1">
                <a:solidFill>
                  <a:schemeClr val="tx1"/>
                </a:solidFill>
              </a:rPr>
              <a:t>not</a:t>
            </a:r>
            <a:r>
              <a:rPr lang="es-ES" sz="2000" b="1" dirty="0">
                <a:solidFill>
                  <a:schemeClr val="tx1"/>
                </a:solidFill>
              </a:rPr>
              <a:t> </a:t>
            </a:r>
            <a:r>
              <a:rPr lang="es-ES" sz="2000" b="1" dirty="0" err="1">
                <a:solidFill>
                  <a:schemeClr val="tx1"/>
                </a:solidFill>
              </a:rPr>
              <a:t>passive</a:t>
            </a:r>
            <a:r>
              <a:rPr lang="es-ES" sz="2000" dirty="0">
                <a:solidFill>
                  <a:schemeClr val="tx1"/>
                </a:solidFill>
              </a:rPr>
              <a:t>, </a:t>
            </a:r>
            <a:r>
              <a:rPr lang="es-ES" sz="2000" dirty="0" err="1">
                <a:solidFill>
                  <a:schemeClr val="tx1"/>
                </a:solidFill>
              </a:rPr>
              <a:t>they</a:t>
            </a:r>
            <a:r>
              <a:rPr lang="es-ES" sz="2000" dirty="0">
                <a:solidFill>
                  <a:schemeClr val="tx1"/>
                </a:solidFill>
              </a:rPr>
              <a:t> “</a:t>
            </a:r>
            <a:r>
              <a:rPr lang="es-ES" sz="2000" i="1" dirty="0" err="1">
                <a:solidFill>
                  <a:schemeClr val="tx1"/>
                </a:solidFill>
              </a:rPr>
              <a:t>execute</a:t>
            </a:r>
            <a:r>
              <a:rPr lang="es-ES" sz="2000" i="1" dirty="0">
                <a:solidFill>
                  <a:schemeClr val="tx1"/>
                </a:solidFill>
              </a:rPr>
              <a:t> </a:t>
            </a:r>
            <a:r>
              <a:rPr lang="es-ES" sz="2000" i="1" dirty="0" err="1">
                <a:solidFill>
                  <a:schemeClr val="tx1"/>
                </a:solidFill>
              </a:rPr>
              <a:t>code</a:t>
            </a:r>
            <a:r>
              <a:rPr lang="es-ES" sz="2000" i="1" dirty="0">
                <a:solidFill>
                  <a:schemeClr val="tx1"/>
                </a:solidFill>
              </a:rPr>
              <a:t> in response </a:t>
            </a:r>
            <a:r>
              <a:rPr lang="es-ES" sz="2000" i="1" dirty="0" err="1">
                <a:solidFill>
                  <a:schemeClr val="tx1"/>
                </a:solidFill>
              </a:rPr>
              <a:t>to</a:t>
            </a:r>
            <a:r>
              <a:rPr lang="es-ES" sz="2000" i="1" dirty="0">
                <a:solidFill>
                  <a:schemeClr val="tx1"/>
                </a:solidFill>
              </a:rPr>
              <a:t> </a:t>
            </a:r>
            <a:r>
              <a:rPr lang="es-ES" sz="2000" i="1" dirty="0" err="1">
                <a:solidFill>
                  <a:schemeClr val="tx1"/>
                </a:solidFill>
              </a:rPr>
              <a:t>biological</a:t>
            </a:r>
            <a:r>
              <a:rPr lang="es-ES" sz="2000" i="1" dirty="0">
                <a:solidFill>
                  <a:schemeClr val="tx1"/>
                </a:solidFill>
              </a:rPr>
              <a:t> inputs</a:t>
            </a:r>
            <a:r>
              <a:rPr lang="es-ES" sz="2000" dirty="0">
                <a:solidFill>
                  <a:schemeClr val="tx1"/>
                </a:solidFill>
              </a:rPr>
              <a:t>”</a:t>
            </a:r>
          </a:p>
        </p:txBody>
      </p:sp>
      <p:sp>
        <p:nvSpPr>
          <p:cNvPr id="27" name="Rectángulo: esquinas redondeadas 4">
            <a:extLst>
              <a:ext uri="{FF2B5EF4-FFF2-40B4-BE49-F238E27FC236}">
                <a16:creationId xmlns:a16="http://schemas.microsoft.com/office/drawing/2014/main" id="{65C9C95F-679A-8326-D8F8-8BCB724A4D85}"/>
              </a:ext>
            </a:extLst>
          </p:cNvPr>
          <p:cNvSpPr/>
          <p:nvPr/>
        </p:nvSpPr>
        <p:spPr>
          <a:xfrm>
            <a:off x="6031112" y="4046980"/>
            <a:ext cx="5289614"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b="1" dirty="0" err="1">
                <a:solidFill>
                  <a:schemeClr val="tx1"/>
                </a:solidFill>
              </a:rPr>
              <a:t>Cells</a:t>
            </a:r>
            <a:r>
              <a:rPr lang="es-ES" sz="2000" dirty="0">
                <a:solidFill>
                  <a:schemeClr val="tx1"/>
                </a:solidFill>
              </a:rPr>
              <a:t> </a:t>
            </a:r>
            <a:r>
              <a:rPr lang="es-ES" sz="2000" dirty="0" err="1">
                <a:solidFill>
                  <a:schemeClr val="tx1"/>
                </a:solidFill>
              </a:rPr>
              <a:t>interpret</a:t>
            </a:r>
            <a:r>
              <a:rPr lang="es-ES" sz="2000" dirty="0">
                <a:solidFill>
                  <a:schemeClr val="tx1"/>
                </a:solidFill>
              </a:rPr>
              <a:t> </a:t>
            </a:r>
            <a:r>
              <a:rPr lang="es-ES" sz="2000" b="1" dirty="0">
                <a:solidFill>
                  <a:schemeClr val="tx1"/>
                </a:solidFill>
              </a:rPr>
              <a:t>DNA</a:t>
            </a:r>
            <a:r>
              <a:rPr lang="es-ES" sz="2000" dirty="0">
                <a:solidFill>
                  <a:schemeClr val="tx1"/>
                </a:solidFill>
              </a:rPr>
              <a:t> </a:t>
            </a:r>
            <a:r>
              <a:rPr lang="es-ES" sz="2000" dirty="0" err="1">
                <a:solidFill>
                  <a:schemeClr val="tx1"/>
                </a:solidFill>
              </a:rPr>
              <a:t>much</a:t>
            </a:r>
            <a:r>
              <a:rPr lang="es-ES" sz="2000" dirty="0">
                <a:solidFill>
                  <a:schemeClr val="tx1"/>
                </a:solidFill>
              </a:rPr>
              <a:t> </a:t>
            </a:r>
            <a:r>
              <a:rPr lang="es-ES" sz="2000" dirty="0" err="1">
                <a:solidFill>
                  <a:schemeClr val="tx1"/>
                </a:solidFill>
              </a:rPr>
              <a:t>like</a:t>
            </a:r>
            <a:r>
              <a:rPr lang="es-ES" sz="2000" dirty="0">
                <a:solidFill>
                  <a:schemeClr val="tx1"/>
                </a:solidFill>
              </a:rPr>
              <a:t> </a:t>
            </a:r>
            <a:r>
              <a:rPr lang="es-ES" sz="2000" b="1" dirty="0" err="1">
                <a:solidFill>
                  <a:schemeClr val="tx1"/>
                </a:solidFill>
              </a:rPr>
              <a:t>compilers</a:t>
            </a:r>
            <a:r>
              <a:rPr lang="es-ES" sz="2000" dirty="0">
                <a:solidFill>
                  <a:schemeClr val="tx1"/>
                </a:solidFill>
              </a:rPr>
              <a:t> </a:t>
            </a:r>
            <a:r>
              <a:rPr lang="es-ES" sz="2000" dirty="0" err="1">
                <a:solidFill>
                  <a:schemeClr val="tx1"/>
                </a:solidFill>
              </a:rPr>
              <a:t>transform</a:t>
            </a:r>
            <a:r>
              <a:rPr lang="es-ES" sz="2000" dirty="0">
                <a:solidFill>
                  <a:schemeClr val="tx1"/>
                </a:solidFill>
              </a:rPr>
              <a:t> </a:t>
            </a:r>
            <a:r>
              <a:rPr lang="es-ES" sz="2000" dirty="0" err="1">
                <a:solidFill>
                  <a:schemeClr val="tx1"/>
                </a:solidFill>
              </a:rPr>
              <a:t>source</a:t>
            </a:r>
            <a:r>
              <a:rPr lang="es-ES" sz="2000" dirty="0">
                <a:solidFill>
                  <a:schemeClr val="tx1"/>
                </a:solidFill>
              </a:rPr>
              <a:t> </a:t>
            </a:r>
            <a:r>
              <a:rPr lang="es-ES" sz="2000" dirty="0" err="1">
                <a:solidFill>
                  <a:schemeClr val="tx1"/>
                </a:solidFill>
              </a:rPr>
              <a:t>code</a:t>
            </a:r>
            <a:r>
              <a:rPr lang="es-ES" sz="2000" dirty="0">
                <a:solidFill>
                  <a:schemeClr val="tx1"/>
                </a:solidFill>
              </a:rPr>
              <a:t> </a:t>
            </a:r>
            <a:r>
              <a:rPr lang="es-ES" sz="2000" dirty="0" err="1">
                <a:solidFill>
                  <a:schemeClr val="tx1"/>
                </a:solidFill>
              </a:rPr>
              <a:t>into</a:t>
            </a:r>
            <a:r>
              <a:rPr lang="es-ES" sz="2000" dirty="0">
                <a:solidFill>
                  <a:schemeClr val="tx1"/>
                </a:solidFill>
              </a:rPr>
              <a:t> </a:t>
            </a:r>
            <a:r>
              <a:rPr lang="es-ES" sz="2000" b="1" dirty="0" err="1">
                <a:solidFill>
                  <a:schemeClr val="tx1"/>
                </a:solidFill>
              </a:rPr>
              <a:t>functional</a:t>
            </a:r>
            <a:r>
              <a:rPr lang="es-ES" sz="2000" b="1" dirty="0">
                <a:solidFill>
                  <a:schemeClr val="tx1"/>
                </a:solidFill>
              </a:rPr>
              <a:t> </a:t>
            </a:r>
            <a:r>
              <a:rPr lang="es-ES" sz="2000" b="1" dirty="0" err="1">
                <a:solidFill>
                  <a:schemeClr val="tx1"/>
                </a:solidFill>
              </a:rPr>
              <a:t>programs</a:t>
            </a:r>
            <a:endParaRPr lang="es-ES" sz="2000" dirty="0">
              <a:solidFill>
                <a:schemeClr val="tx1"/>
              </a:solidFill>
            </a:endParaRPr>
          </a:p>
        </p:txBody>
      </p:sp>
      <p:sp>
        <p:nvSpPr>
          <p:cNvPr id="28" name="Rectángulo: esquinas redondeadas 1">
            <a:extLst>
              <a:ext uri="{FF2B5EF4-FFF2-40B4-BE49-F238E27FC236}">
                <a16:creationId xmlns:a16="http://schemas.microsoft.com/office/drawing/2014/main" id="{399C04A9-FE81-812B-A6C3-DBF458EBB399}"/>
              </a:ext>
            </a:extLst>
          </p:cNvPr>
          <p:cNvSpPr/>
          <p:nvPr/>
        </p:nvSpPr>
        <p:spPr>
          <a:xfrm>
            <a:off x="2624028" y="5374473"/>
            <a:ext cx="6417467" cy="512615"/>
          </a:xfrm>
          <a:prstGeom prst="roundRect">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b="1" dirty="0" err="1">
                <a:solidFill>
                  <a:schemeClr val="tx1"/>
                </a:solidFill>
              </a:rPr>
              <a:t>Phenotypes</a:t>
            </a:r>
            <a:r>
              <a:rPr lang="es-ES" b="1" dirty="0">
                <a:solidFill>
                  <a:schemeClr val="tx1"/>
                </a:solidFill>
              </a:rPr>
              <a:t> </a:t>
            </a:r>
            <a:r>
              <a:rPr lang="es-ES" b="1" dirty="0" err="1">
                <a:solidFill>
                  <a:schemeClr val="tx1"/>
                </a:solidFill>
              </a:rPr>
              <a:t>arise</a:t>
            </a:r>
            <a:r>
              <a:rPr lang="es-ES" b="1" dirty="0">
                <a:solidFill>
                  <a:schemeClr val="tx1"/>
                </a:solidFill>
              </a:rPr>
              <a:t> </a:t>
            </a:r>
            <a:r>
              <a:rPr lang="es-ES" b="1" dirty="0" err="1">
                <a:solidFill>
                  <a:schemeClr val="tx1"/>
                </a:solidFill>
              </a:rPr>
              <a:t>from</a:t>
            </a:r>
            <a:r>
              <a:rPr lang="es-ES" b="1" dirty="0">
                <a:solidFill>
                  <a:schemeClr val="tx1"/>
                </a:solidFill>
              </a:rPr>
              <a:t> </a:t>
            </a:r>
            <a:r>
              <a:rPr lang="es-ES" b="1" dirty="0" err="1">
                <a:solidFill>
                  <a:schemeClr val="tx1"/>
                </a:solidFill>
              </a:rPr>
              <a:t>this</a:t>
            </a:r>
            <a:r>
              <a:rPr lang="es-ES" b="1" dirty="0">
                <a:solidFill>
                  <a:schemeClr val="tx1"/>
                </a:solidFill>
              </a:rPr>
              <a:t> </a:t>
            </a:r>
            <a:r>
              <a:rPr lang="es-ES" b="1" dirty="0" err="1">
                <a:solidFill>
                  <a:schemeClr val="tx1"/>
                </a:solidFill>
              </a:rPr>
              <a:t>dynamic</a:t>
            </a:r>
            <a:r>
              <a:rPr lang="es-ES" b="1" dirty="0">
                <a:solidFill>
                  <a:schemeClr val="tx1"/>
                </a:solidFill>
              </a:rPr>
              <a:t> gene </a:t>
            </a:r>
            <a:r>
              <a:rPr lang="es-ES" b="1" dirty="0" err="1">
                <a:solidFill>
                  <a:schemeClr val="tx1"/>
                </a:solidFill>
              </a:rPr>
              <a:t>expression</a:t>
            </a:r>
            <a:r>
              <a:rPr lang="es-ES" b="1" dirty="0">
                <a:solidFill>
                  <a:schemeClr val="tx1"/>
                </a:solidFill>
              </a:rPr>
              <a:t> </a:t>
            </a:r>
            <a:r>
              <a:rPr lang="es-ES" b="1" dirty="0" err="1">
                <a:solidFill>
                  <a:schemeClr val="tx1"/>
                </a:solidFill>
              </a:rPr>
              <a:t>process</a:t>
            </a:r>
            <a:endParaRPr lang="es-ES" b="1" dirty="0">
              <a:solidFill>
                <a:schemeClr val="tx1"/>
              </a:solidFill>
            </a:endParaRPr>
          </a:p>
        </p:txBody>
      </p:sp>
    </p:spTree>
    <p:extLst>
      <p:ext uri="{BB962C8B-B14F-4D97-AF65-F5344CB8AC3E}">
        <p14:creationId xmlns:p14="http://schemas.microsoft.com/office/powerpoint/2010/main" val="40359030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F318DFE-E5A5-AE86-67EF-3A6189DAD6EB}"/>
            </a:ext>
          </a:extLst>
        </p:cNvPr>
        <p:cNvGrpSpPr/>
        <p:nvPr/>
      </p:nvGrpSpPr>
      <p:grpSpPr>
        <a:xfrm>
          <a:off x="0" y="0"/>
          <a:ext cx="0" cy="0"/>
          <a:chOff x="0" y="0"/>
          <a:chExt cx="0" cy="0"/>
        </a:xfrm>
      </p:grpSpPr>
      <p:sp>
        <p:nvSpPr>
          <p:cNvPr id="15" name="Rectángulo: esquinas redondeadas 1">
            <a:extLst>
              <a:ext uri="{FF2B5EF4-FFF2-40B4-BE49-F238E27FC236}">
                <a16:creationId xmlns:a16="http://schemas.microsoft.com/office/drawing/2014/main" id="{C4CE8A5F-0BFA-3140-3BE2-3890FE3FD3A1}"/>
              </a:ext>
            </a:extLst>
          </p:cNvPr>
          <p:cNvSpPr/>
          <p:nvPr/>
        </p:nvSpPr>
        <p:spPr>
          <a:xfrm>
            <a:off x="408814" y="1245871"/>
            <a:ext cx="4974716" cy="486501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3" name="CuadroTexto 2">
            <a:extLst>
              <a:ext uri="{FF2B5EF4-FFF2-40B4-BE49-F238E27FC236}">
                <a16:creationId xmlns:a16="http://schemas.microsoft.com/office/drawing/2014/main" id="{1CD728F1-C337-CF13-1FA0-475A9923AEEB}"/>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3187A957-9888-A3D8-C66B-9D297BA51674}"/>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011BFA0B-8916-0039-16E8-3804D0AAB10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4C992689-21C1-64AB-D17F-F31E4D7117ED}"/>
              </a:ext>
            </a:extLst>
          </p:cNvPr>
          <p:cNvSpPr txBox="1"/>
          <p:nvPr/>
        </p:nvSpPr>
        <p:spPr>
          <a:xfrm>
            <a:off x="88774" y="219842"/>
            <a:ext cx="12103225" cy="707886"/>
          </a:xfrm>
          <a:prstGeom prst="rect">
            <a:avLst/>
          </a:prstGeom>
          <a:noFill/>
        </p:spPr>
        <p:txBody>
          <a:bodyPr wrap="square" rtlCol="0">
            <a:spAutoFit/>
          </a:bodyPr>
          <a:lstStyle/>
          <a:p>
            <a:r>
              <a:rPr lang="es-ES" sz="4000" b="1" dirty="0" err="1"/>
              <a:t>Sequence</a:t>
            </a:r>
            <a:r>
              <a:rPr lang="es-ES" sz="4000" b="1" dirty="0"/>
              <a:t> </a:t>
            </a:r>
            <a:r>
              <a:rPr lang="es-ES" sz="4000" b="1" dirty="0" err="1"/>
              <a:t>Alignment</a:t>
            </a:r>
            <a:r>
              <a:rPr lang="es-ES" sz="4000" b="1" dirty="0"/>
              <a:t> and </a:t>
            </a:r>
            <a:r>
              <a:rPr lang="es-ES" sz="4000" b="1" dirty="0" err="1"/>
              <a:t>Mutation</a:t>
            </a:r>
            <a:r>
              <a:rPr lang="es-ES" sz="4000" b="1" dirty="0"/>
              <a:t> </a:t>
            </a:r>
            <a:r>
              <a:rPr lang="es-ES" sz="4000" b="1" dirty="0" err="1"/>
              <a:t>Statistics</a:t>
            </a:r>
            <a:endParaRPr lang="es-ES" sz="4000" b="1" dirty="0"/>
          </a:p>
        </p:txBody>
      </p:sp>
      <mc:AlternateContent xmlns:mc="http://schemas.openxmlformats.org/markup-compatibility/2006" xmlns:a14="http://schemas.microsoft.com/office/drawing/2010/main">
        <mc:Choice Requires="a14">
          <p:sp>
            <p:nvSpPr>
              <p:cNvPr id="11" name="Rectángulo: esquinas redondeadas 4">
                <a:extLst>
                  <a:ext uri="{FF2B5EF4-FFF2-40B4-BE49-F238E27FC236}">
                    <a16:creationId xmlns:a16="http://schemas.microsoft.com/office/drawing/2014/main" id="{58818A4B-60B4-319D-2098-98F4A8BD80FA}"/>
                  </a:ext>
                </a:extLst>
              </p:cNvPr>
              <p:cNvSpPr/>
              <p:nvPr/>
            </p:nvSpPr>
            <p:spPr>
              <a:xfrm>
                <a:off x="408814" y="1921064"/>
                <a:ext cx="4874301" cy="179554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Reference </a:t>
                </a:r>
                <a14:m>
                  <m:oMath xmlns:m="http://schemas.openxmlformats.org/officeDocument/2006/math">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first</a:t>
                </a:r>
                <a:r>
                  <a:rPr lang="es-ES" sz="2000" dirty="0">
                    <a:solidFill>
                      <a:schemeClr val="tx1"/>
                    </a:solidFill>
                  </a:rPr>
                  <a:t> </a:t>
                </a:r>
                <a:r>
                  <a:rPr lang="es-ES" sz="2000" dirty="0" err="1">
                    <a:solidFill>
                      <a:schemeClr val="tx1"/>
                    </a:solidFill>
                  </a:rPr>
                  <a:t>entry</a:t>
                </a:r>
                <a:r>
                  <a:rPr lang="es-ES" sz="2000" dirty="0">
                    <a:solidFill>
                      <a:schemeClr val="tx1"/>
                    </a:solidFill>
                  </a:rPr>
                  <a:t> in </a:t>
                </a:r>
                <a:r>
                  <a:rPr lang="es-ES" sz="2000" dirty="0">
                    <a:solidFill>
                      <a:schemeClr val="tx1"/>
                    </a:solidFill>
                    <a:latin typeface="Courier New" panose="02070309020205020404" pitchFamily="49" charset="0"/>
                    <a:cs typeface="Courier New" panose="02070309020205020404" pitchFamily="49" charset="0"/>
                  </a:rPr>
                  <a:t>.fasta</a:t>
                </a:r>
                <a:r>
                  <a:rPr lang="es-ES" sz="2000" dirty="0">
                    <a:solidFill>
                      <a:schemeClr val="tx1"/>
                    </a:solidFill>
                  </a:rPr>
                  <a:t> file</a:t>
                </a:r>
              </a:p>
              <a:p>
                <a:endParaRPr lang="es-ES" sz="2000" dirty="0">
                  <a:solidFill>
                    <a:schemeClr val="tx1"/>
                  </a:solidFill>
                </a:endParaRPr>
              </a:p>
              <a:p>
                <a:pPr algn="ctr"/>
                <a:r>
                  <a:rPr lang="es-ES" sz="2000" dirty="0" err="1">
                    <a:solidFill>
                      <a:schemeClr val="tx1"/>
                    </a:solidFill>
                  </a:rPr>
                  <a:t>Alignment</a:t>
                </a:r>
                <a:r>
                  <a:rPr lang="es-ES" sz="2000" dirty="0">
                    <a:solidFill>
                      <a:schemeClr val="tx1"/>
                    </a:solidFill>
                  </a:rPr>
                  <a:t> </a:t>
                </a:r>
                <a:r>
                  <a:rPr lang="es-ES" sz="2000" dirty="0" err="1">
                    <a:solidFill>
                      <a:schemeClr val="tx1"/>
                    </a:solidFill>
                  </a:rPr>
                  <a:t>via</a:t>
                </a:r>
                <a:r>
                  <a:rPr lang="es-ES" sz="2000" dirty="0">
                    <a:solidFill>
                      <a:schemeClr val="tx1"/>
                    </a:solidFill>
                  </a:rPr>
                  <a:t> MAFFT </a:t>
                </a:r>
                <a:r>
                  <a:rPr lang="es-ES" sz="2000" dirty="0" err="1">
                    <a:solidFill>
                      <a:schemeClr val="tx1"/>
                    </a:solidFill>
                  </a:rPr>
                  <a:t>using</a:t>
                </a:r>
                <a:r>
                  <a:rPr lang="es-ES" sz="2000" dirty="0">
                    <a:solidFill>
                      <a:schemeClr val="tx1"/>
                    </a:solidFill>
                  </a:rPr>
                  <a:t> a </a:t>
                </a:r>
                <a:r>
                  <a:rPr lang="es-ES" sz="2000" dirty="0" err="1">
                    <a:solidFill>
                      <a:schemeClr val="tx1"/>
                    </a:solidFill>
                  </a:rPr>
                  <a:t>subprocess</a:t>
                </a:r>
                <a:r>
                  <a:rPr lang="es-ES" sz="2000" dirty="0">
                    <a:solidFill>
                      <a:schemeClr val="tx1"/>
                    </a:solidFill>
                  </a:rPr>
                  <a:t> </a:t>
                </a:r>
                <a:r>
                  <a:rPr lang="es-ES" sz="2000" dirty="0" err="1">
                    <a:solidFill>
                      <a:schemeClr val="tx1"/>
                    </a:solidFill>
                  </a:rPr>
                  <a:t>call</a:t>
                </a:r>
                <a:endParaRPr lang="es-ES" sz="2000" dirty="0">
                  <a:solidFill>
                    <a:schemeClr val="tx1"/>
                  </a:solidFill>
                </a:endParaRPr>
              </a:p>
            </p:txBody>
          </p:sp>
        </mc:Choice>
        <mc:Fallback xmlns="">
          <p:sp>
            <p:nvSpPr>
              <p:cNvPr id="11" name="Rectángulo: esquinas redondeadas 4">
                <a:extLst>
                  <a:ext uri="{FF2B5EF4-FFF2-40B4-BE49-F238E27FC236}">
                    <a16:creationId xmlns:a16="http://schemas.microsoft.com/office/drawing/2014/main" id="{58818A4B-60B4-319D-2098-98F4A8BD80FA}"/>
                  </a:ext>
                </a:extLst>
              </p:cNvPr>
              <p:cNvSpPr>
                <a:spLocks noRot="1" noChangeAspect="1" noMove="1" noResize="1" noEditPoints="1" noAdjustHandles="1" noChangeArrowheads="1" noChangeShapeType="1" noTextEdit="1"/>
              </p:cNvSpPr>
              <p:nvPr/>
            </p:nvSpPr>
            <p:spPr>
              <a:xfrm>
                <a:off x="408814" y="1921064"/>
                <a:ext cx="4874301" cy="1795542"/>
              </a:xfrm>
              <a:prstGeom prst="roundRect">
                <a:avLst>
                  <a:gd name="adj" fmla="val 5164"/>
                </a:avLst>
              </a:prstGeom>
              <a:blipFill>
                <a:blip r:embed="rId4"/>
                <a:stretch>
                  <a:fillRect l="-260" t="-1408" r="-260"/>
                </a:stretch>
              </a:blipFill>
              <a:ln>
                <a:noFill/>
              </a:ln>
            </p:spPr>
            <p:txBody>
              <a:bodyPr/>
              <a:lstStyle/>
              <a:p>
                <a:r>
                  <a:rPr lang="es-ES">
                    <a:noFill/>
                  </a:rPr>
                  <a:t> </a:t>
                </a:r>
              </a:p>
            </p:txBody>
          </p:sp>
        </mc:Fallback>
      </mc:AlternateContent>
      <p:sp>
        <p:nvSpPr>
          <p:cNvPr id="12" name="Rectángulo: esquinas redondeadas 4">
            <a:extLst>
              <a:ext uri="{FF2B5EF4-FFF2-40B4-BE49-F238E27FC236}">
                <a16:creationId xmlns:a16="http://schemas.microsoft.com/office/drawing/2014/main" id="{C9103F24-0658-C25C-F476-99CEA7C0E4E7}"/>
              </a:ext>
            </a:extLst>
          </p:cNvPr>
          <p:cNvSpPr/>
          <p:nvPr/>
        </p:nvSpPr>
        <p:spPr>
          <a:xfrm>
            <a:off x="478839" y="5468738"/>
            <a:ext cx="4696383" cy="434566"/>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High </a:t>
            </a:r>
            <a:r>
              <a:rPr lang="es-ES" sz="2000" dirty="0" err="1">
                <a:solidFill>
                  <a:schemeClr val="tx1"/>
                </a:solidFill>
              </a:rPr>
              <a:t>throughput</a:t>
            </a:r>
            <a:r>
              <a:rPr lang="es-ES" sz="2000" dirty="0">
                <a:solidFill>
                  <a:schemeClr val="tx1"/>
                </a:solidFill>
              </a:rPr>
              <a:t> </a:t>
            </a:r>
            <a:r>
              <a:rPr lang="es-ES" sz="2000" dirty="0" err="1">
                <a:solidFill>
                  <a:schemeClr val="tx1"/>
                </a:solidFill>
              </a:rPr>
              <a:t>parsing</a:t>
            </a:r>
            <a:r>
              <a:rPr lang="es-ES" sz="2000" dirty="0">
                <a:solidFill>
                  <a:schemeClr val="tx1"/>
                </a:solidFill>
              </a:rPr>
              <a:t> </a:t>
            </a:r>
            <a:r>
              <a:rPr lang="es-ES" sz="2000" dirty="0" err="1">
                <a:solidFill>
                  <a:schemeClr val="tx1"/>
                </a:solidFill>
              </a:rPr>
              <a:t>via</a:t>
            </a:r>
            <a:r>
              <a:rPr lang="es-ES" sz="2000" dirty="0">
                <a:solidFill>
                  <a:schemeClr val="tx1"/>
                </a:solidFill>
              </a:rPr>
              <a:t> </a:t>
            </a:r>
            <a:r>
              <a:rPr lang="es-ES" sz="2000" dirty="0" err="1">
                <a:solidFill>
                  <a:schemeClr val="tx1"/>
                </a:solidFill>
                <a:latin typeface="Courier New" panose="02070309020205020404" pitchFamily="49" charset="0"/>
                <a:cs typeface="Courier New" panose="02070309020205020404" pitchFamily="49" charset="0"/>
              </a:rPr>
              <a:t>BioPython</a:t>
            </a:r>
            <a:endParaRPr lang="es-ES" sz="2000" dirty="0">
              <a:solidFill>
                <a:schemeClr val="tx1"/>
              </a:solidFill>
              <a:latin typeface="Courier New" panose="02070309020205020404" pitchFamily="49" charset="0"/>
              <a:cs typeface="Courier New" panose="02070309020205020404" pitchFamily="49" charset="0"/>
            </a:endParaRPr>
          </a:p>
        </p:txBody>
      </p:sp>
      <p:pic>
        <p:nvPicPr>
          <p:cNvPr id="14" name="Imagen 13" descr="Texto&#10;&#10;El contenido generado por IA puede ser incorrecto.">
            <a:extLst>
              <a:ext uri="{FF2B5EF4-FFF2-40B4-BE49-F238E27FC236}">
                <a16:creationId xmlns:a16="http://schemas.microsoft.com/office/drawing/2014/main" id="{AD9FC807-895B-95CC-096B-DFEB40B4B91F}"/>
              </a:ext>
            </a:extLst>
          </p:cNvPr>
          <p:cNvPicPr>
            <a:picLocks noChangeAspect="1"/>
          </p:cNvPicPr>
          <p:nvPr/>
        </p:nvPicPr>
        <p:blipFill>
          <a:blip r:embed="rId5"/>
          <a:srcRect l="12010" t="21439" r="11813" b="22058"/>
          <a:stretch>
            <a:fillRect/>
          </a:stretch>
        </p:blipFill>
        <p:spPr>
          <a:xfrm>
            <a:off x="560070" y="3211474"/>
            <a:ext cx="4615152" cy="1897736"/>
          </a:xfrm>
          <a:prstGeom prst="roundRect">
            <a:avLst>
              <a:gd name="adj" fmla="val 3991"/>
            </a:avLst>
          </a:prstGeom>
        </p:spPr>
      </p:pic>
      <p:sp>
        <p:nvSpPr>
          <p:cNvPr id="16" name="Rectángulo: esquinas redondeadas 4">
            <a:extLst>
              <a:ext uri="{FF2B5EF4-FFF2-40B4-BE49-F238E27FC236}">
                <a16:creationId xmlns:a16="http://schemas.microsoft.com/office/drawing/2014/main" id="{78390F5A-8210-33B8-69DE-E79B09F4A132}"/>
              </a:ext>
            </a:extLst>
          </p:cNvPr>
          <p:cNvSpPr/>
          <p:nvPr/>
        </p:nvSpPr>
        <p:spPr>
          <a:xfrm>
            <a:off x="560070" y="1275904"/>
            <a:ext cx="1943100"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Alignment</a:t>
            </a:r>
            <a:endParaRPr lang="es-ES" sz="2400" b="1" dirty="0">
              <a:solidFill>
                <a:schemeClr val="tx1"/>
              </a:solidFill>
            </a:endParaRPr>
          </a:p>
        </p:txBody>
      </p:sp>
      <p:sp>
        <p:nvSpPr>
          <p:cNvPr id="17" name="Rectángulo: esquinas redondeadas 1">
            <a:extLst>
              <a:ext uri="{FF2B5EF4-FFF2-40B4-BE49-F238E27FC236}">
                <a16:creationId xmlns:a16="http://schemas.microsoft.com/office/drawing/2014/main" id="{65A1A384-BB0F-26B8-1EC0-3B7751FFC3C4}"/>
              </a:ext>
            </a:extLst>
          </p:cNvPr>
          <p:cNvSpPr/>
          <p:nvPr/>
        </p:nvSpPr>
        <p:spPr>
          <a:xfrm>
            <a:off x="6096000" y="1245871"/>
            <a:ext cx="4974716" cy="486501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8" name="Rectángulo: esquinas redondeadas 4">
            <a:extLst>
              <a:ext uri="{FF2B5EF4-FFF2-40B4-BE49-F238E27FC236}">
                <a16:creationId xmlns:a16="http://schemas.microsoft.com/office/drawing/2014/main" id="{8DFBEF2E-10DC-8C03-8A86-55FE6CB8E8E5}"/>
              </a:ext>
            </a:extLst>
          </p:cNvPr>
          <p:cNvSpPr/>
          <p:nvPr/>
        </p:nvSpPr>
        <p:spPr>
          <a:xfrm>
            <a:off x="6203778" y="130794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Mutation</a:t>
            </a:r>
            <a:r>
              <a:rPr lang="es-ES" sz="2400" b="1" dirty="0">
                <a:solidFill>
                  <a:schemeClr val="tx1"/>
                </a:solidFill>
              </a:rPr>
              <a:t> </a:t>
            </a:r>
            <a:r>
              <a:rPr lang="es-ES" sz="2400" b="1" dirty="0" err="1">
                <a:solidFill>
                  <a:schemeClr val="tx1"/>
                </a:solidFill>
              </a:rPr>
              <a:t>Statistics</a:t>
            </a:r>
            <a:r>
              <a:rPr lang="es-ES" sz="2400" b="1" dirty="0">
                <a:solidFill>
                  <a:schemeClr val="tx1"/>
                </a:solidFill>
              </a:rPr>
              <a:t> per time </a:t>
            </a:r>
            <a:r>
              <a:rPr lang="es-ES" sz="2400" b="1" dirty="0" err="1">
                <a:solidFill>
                  <a:schemeClr val="tx1"/>
                </a:solidFill>
              </a:rPr>
              <a:t>interval</a:t>
            </a:r>
            <a:endParaRPr lang="es-ES" sz="2400" b="1" dirty="0">
              <a:solidFill>
                <a:schemeClr val="tx1"/>
              </a:solidFill>
            </a:endParaRPr>
          </a:p>
        </p:txBody>
      </p:sp>
      <mc:AlternateContent xmlns:mc="http://schemas.openxmlformats.org/markup-compatibility/2006" xmlns:a14="http://schemas.microsoft.com/office/drawing/2010/main">
        <mc:Choice Requires="a14">
          <p:sp>
            <p:nvSpPr>
              <p:cNvPr id="19" name="Rectángulo: esquinas redondeadas 4">
                <a:extLst>
                  <a:ext uri="{FF2B5EF4-FFF2-40B4-BE49-F238E27FC236}">
                    <a16:creationId xmlns:a16="http://schemas.microsoft.com/office/drawing/2014/main" id="{0C518F81-79B2-0590-5E4A-85AF88E0C55B}"/>
                  </a:ext>
                </a:extLst>
              </p:cNvPr>
              <p:cNvSpPr/>
              <p:nvPr/>
            </p:nvSpPr>
            <p:spPr>
              <a:xfrm>
                <a:off x="6135198" y="1987065"/>
                <a:ext cx="2214709" cy="831770"/>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𝜇</m:t>
                          </m:r>
                        </m:e>
                        <m:sub>
                          <m:r>
                            <a:rPr lang="es-ES" b="0" i="1" smtClean="0">
                              <a:solidFill>
                                <a:schemeClr val="tx1"/>
                              </a:solidFill>
                              <a:latin typeface="Cambria Math" panose="02040503050406030204" pitchFamily="18" charset="0"/>
                            </a:rPr>
                            <m:t>𝑘</m:t>
                          </m:r>
                        </m:sub>
                      </m:sSub>
                      <m:r>
                        <a:rPr lang="es-ES" b="0" i="1" smtClean="0">
                          <a:solidFill>
                            <a:schemeClr val="tx1"/>
                          </a:solidFill>
                          <a:latin typeface="Cambria Math" panose="02040503050406030204" pitchFamily="18" charset="0"/>
                        </a:rPr>
                        <m:t>=</m:t>
                      </m:r>
                      <m:f>
                        <m:fPr>
                          <m:ctrlPr>
                            <a:rPr lang="es-ES" b="0" i="1" smtClean="0">
                              <a:solidFill>
                                <a:schemeClr val="tx1"/>
                              </a:solidFill>
                              <a:latin typeface="Cambria Math" panose="02040503050406030204" pitchFamily="18" charset="0"/>
                            </a:rPr>
                          </m:ctrlPr>
                        </m:fPr>
                        <m:num>
                          <m:r>
                            <a:rPr lang="es-ES" b="0" i="1" smtClean="0">
                              <a:solidFill>
                                <a:schemeClr val="tx1"/>
                              </a:solidFill>
                              <a:latin typeface="Cambria Math" panose="02040503050406030204" pitchFamily="18" charset="0"/>
                            </a:rPr>
                            <m:t>1</m:t>
                          </m:r>
                        </m:num>
                        <m:den>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𝑁</m:t>
                              </m:r>
                            </m:e>
                            <m:sub>
                              <m:r>
                                <a:rPr lang="es-ES" b="0" i="1" smtClean="0">
                                  <a:solidFill>
                                    <a:schemeClr val="tx1"/>
                                  </a:solidFill>
                                  <a:latin typeface="Cambria Math" panose="02040503050406030204" pitchFamily="18" charset="0"/>
                                </a:rPr>
                                <m:t>𝑘</m:t>
                              </m:r>
                            </m:sub>
                          </m:sSub>
                        </m:den>
                      </m:f>
                      <m:nary>
                        <m:naryPr>
                          <m:chr m:val="∑"/>
                          <m:ctrlPr>
                            <a:rPr lang="es-ES" b="0" i="1" smtClean="0">
                              <a:solidFill>
                                <a:schemeClr val="tx1"/>
                              </a:solidFill>
                              <a:latin typeface="Cambria Math" panose="02040503050406030204" pitchFamily="18" charset="0"/>
                            </a:rPr>
                          </m:ctrlPr>
                        </m:naryPr>
                        <m:sub>
                          <m:r>
                            <m:rPr>
                              <m:brk m:alnAt="23"/>
                            </m:rPr>
                            <a:rPr lang="es-ES" b="0" i="1" smtClean="0">
                              <a:solidFill>
                                <a:schemeClr val="tx1"/>
                              </a:solidFill>
                              <a:latin typeface="Cambria Math" panose="02040503050406030204" pitchFamily="18" charset="0"/>
                            </a:rPr>
                            <m:t>𝑖</m:t>
                          </m:r>
                          <m:r>
                            <a:rPr lang="es-ES" b="0" i="1" smtClean="0">
                              <a:solidFill>
                                <a:schemeClr val="tx1"/>
                              </a:solidFill>
                              <a:latin typeface="Cambria Math" panose="02040503050406030204" pitchFamily="18" charset="0"/>
                            </a:rPr>
                            <m:t>=1</m:t>
                          </m:r>
                        </m:sub>
                        <m:sup>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𝑁</m:t>
                              </m:r>
                            </m:e>
                            <m:sub>
                              <m:r>
                                <a:rPr lang="es-ES" b="0" i="1" smtClean="0">
                                  <a:solidFill>
                                    <a:schemeClr val="tx1"/>
                                  </a:solidFill>
                                  <a:latin typeface="Cambria Math" panose="02040503050406030204" pitchFamily="18" charset="0"/>
                                </a:rPr>
                                <m:t>𝑘</m:t>
                              </m:r>
                            </m:sub>
                          </m:sSub>
                        </m:sup>
                        <m:e>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𝑚</m:t>
                              </m:r>
                            </m:e>
                            <m:sub>
                              <m:r>
                                <a:rPr lang="es-ES" b="0" i="1" smtClean="0">
                                  <a:solidFill>
                                    <a:schemeClr val="tx1"/>
                                  </a:solidFill>
                                  <a:latin typeface="Cambria Math" panose="02040503050406030204" pitchFamily="18" charset="0"/>
                                </a:rPr>
                                <m:t>𝑘</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𝑖</m:t>
                              </m:r>
                            </m:sub>
                          </m:sSub>
                        </m:e>
                      </m:nary>
                    </m:oMath>
                  </m:oMathPara>
                </a14:m>
                <a:endParaRPr lang="es-ES" dirty="0">
                  <a:solidFill>
                    <a:schemeClr val="tx1"/>
                  </a:solidFill>
                </a:endParaRPr>
              </a:p>
            </p:txBody>
          </p:sp>
        </mc:Choice>
        <mc:Fallback xmlns="">
          <p:sp>
            <p:nvSpPr>
              <p:cNvPr id="19" name="Rectángulo: esquinas redondeadas 4">
                <a:extLst>
                  <a:ext uri="{FF2B5EF4-FFF2-40B4-BE49-F238E27FC236}">
                    <a16:creationId xmlns:a16="http://schemas.microsoft.com/office/drawing/2014/main" id="{0C518F81-79B2-0590-5E4A-85AF88E0C55B}"/>
                  </a:ext>
                </a:extLst>
              </p:cNvPr>
              <p:cNvSpPr>
                <a:spLocks noRot="1" noChangeAspect="1" noMove="1" noResize="1" noEditPoints="1" noAdjustHandles="1" noChangeArrowheads="1" noChangeShapeType="1" noTextEdit="1"/>
              </p:cNvSpPr>
              <p:nvPr/>
            </p:nvSpPr>
            <p:spPr>
              <a:xfrm>
                <a:off x="6135198" y="1987065"/>
                <a:ext cx="2214709" cy="831770"/>
              </a:xfrm>
              <a:prstGeom prst="roundRect">
                <a:avLst>
                  <a:gd name="adj" fmla="val 5164"/>
                </a:avLst>
              </a:prstGeom>
              <a:blipFill>
                <a:blip r:embed="rId6"/>
                <a:stretch>
                  <a:fillRect t="-98485" b="-165152"/>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Rectángulo: esquinas redondeadas 4">
                <a:extLst>
                  <a:ext uri="{FF2B5EF4-FFF2-40B4-BE49-F238E27FC236}">
                    <a16:creationId xmlns:a16="http://schemas.microsoft.com/office/drawing/2014/main" id="{31C250AD-AAB1-80F6-2E05-43120B8D693E}"/>
                  </a:ext>
                </a:extLst>
              </p:cNvPr>
              <p:cNvSpPr/>
              <p:nvPr/>
            </p:nvSpPr>
            <p:spPr>
              <a:xfrm>
                <a:off x="7955830" y="2194346"/>
                <a:ext cx="3326084"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 xmlns:m="http://schemas.openxmlformats.org/officeDocument/2006/math">
                    <m:sSubSup>
                      <m:sSubSupPr>
                        <m:ctrlPr>
                          <a:rPr lang="es-ES" i="1">
                            <a:solidFill>
                              <a:schemeClr val="tx1"/>
                            </a:solidFill>
                            <a:latin typeface="Cambria Math" panose="02040503050406030204" pitchFamily="18" charset="0"/>
                          </a:rPr>
                        </m:ctrlPr>
                      </m:sSubSupPr>
                      <m:e>
                        <m:r>
                          <a:rPr lang="es-ES" i="1">
                            <a:solidFill>
                              <a:schemeClr val="tx1"/>
                            </a:solidFill>
                            <a:latin typeface="Cambria Math" panose="02040503050406030204" pitchFamily="18" charset="0"/>
                          </a:rPr>
                          <m:t>𝑠</m:t>
                        </m:r>
                      </m:e>
                      <m:sub>
                        <m:r>
                          <a:rPr lang="es-ES" i="1">
                            <a:solidFill>
                              <a:schemeClr val="tx1"/>
                            </a:solidFill>
                            <a:latin typeface="Cambria Math" panose="02040503050406030204" pitchFamily="18" charset="0"/>
                          </a:rPr>
                          <m:t>𝑘</m:t>
                        </m:r>
                      </m:sub>
                      <m:sup>
                        <m:r>
                          <a:rPr lang="es-ES" i="1">
                            <a:solidFill>
                              <a:schemeClr val="tx1"/>
                            </a:solidFill>
                            <a:latin typeface="Cambria Math" panose="02040503050406030204" pitchFamily="18" charset="0"/>
                          </a:rPr>
                          <m:t>2</m:t>
                        </m:r>
                      </m:sup>
                    </m:sSubSup>
                    <m:r>
                      <a:rPr lang="es-ES" i="1">
                        <a:solidFill>
                          <a:schemeClr val="tx1"/>
                        </a:solidFill>
                        <a:latin typeface="Cambria Math" panose="02040503050406030204" pitchFamily="18" charset="0"/>
                      </a:rPr>
                      <m:t>=</m:t>
                    </m:r>
                    <m:f>
                      <m:fPr>
                        <m:ctrlPr>
                          <a:rPr lang="es-ES" i="1">
                            <a:solidFill>
                              <a:schemeClr val="tx1"/>
                            </a:solidFill>
                            <a:latin typeface="Cambria Math" panose="02040503050406030204" pitchFamily="18" charset="0"/>
                          </a:rPr>
                        </m:ctrlPr>
                      </m:fPr>
                      <m:num>
                        <m:r>
                          <a:rPr lang="es-ES" i="1">
                            <a:solidFill>
                              <a:schemeClr val="tx1"/>
                            </a:solidFill>
                            <a:latin typeface="Cambria Math" panose="02040503050406030204" pitchFamily="18" charset="0"/>
                          </a:rPr>
                          <m:t>1</m:t>
                        </m:r>
                      </m:num>
                      <m:den>
                        <m:sSub>
                          <m:sSubPr>
                            <m:ctrlPr>
                              <a:rPr lang="es-ES" i="1">
                                <a:solidFill>
                                  <a:schemeClr val="tx1"/>
                                </a:solidFill>
                                <a:latin typeface="Cambria Math" panose="02040503050406030204" pitchFamily="18" charset="0"/>
                              </a:rPr>
                            </m:ctrlPr>
                          </m:sSubPr>
                          <m:e>
                            <m:r>
                              <a:rPr lang="es-ES" i="1">
                                <a:solidFill>
                                  <a:schemeClr val="tx1"/>
                                </a:solidFill>
                                <a:latin typeface="Cambria Math" panose="02040503050406030204" pitchFamily="18" charset="0"/>
                              </a:rPr>
                              <m:t>𝑁</m:t>
                            </m:r>
                          </m:e>
                          <m:sub>
                            <m:r>
                              <a:rPr lang="es-ES" i="1">
                                <a:solidFill>
                                  <a:schemeClr val="tx1"/>
                                </a:solidFill>
                                <a:latin typeface="Cambria Math" panose="02040503050406030204" pitchFamily="18" charset="0"/>
                              </a:rPr>
                              <m:t>𝑘</m:t>
                            </m:r>
                          </m:sub>
                        </m:sSub>
                        <m:r>
                          <a:rPr lang="es-ES" i="1">
                            <a:solidFill>
                              <a:schemeClr val="tx1"/>
                            </a:solidFill>
                            <a:latin typeface="Cambria Math" panose="02040503050406030204" pitchFamily="18" charset="0"/>
                          </a:rPr>
                          <m:t>−1</m:t>
                        </m:r>
                      </m:den>
                    </m:f>
                  </m:oMath>
                </a14:m>
                <a:r>
                  <a:rPr lang="es-ES" dirty="0">
                    <a:solidFill>
                      <a:schemeClr val="tx1"/>
                    </a:solidFill>
                  </a:rPr>
                  <a:t> </a:t>
                </a:r>
                <a14:m>
                  <m:oMath xmlns:m="http://schemas.openxmlformats.org/officeDocument/2006/math">
                    <m:nary>
                      <m:naryPr>
                        <m:chr m:val="∑"/>
                        <m:ctrlPr>
                          <a:rPr lang="es-ES" i="1">
                            <a:solidFill>
                              <a:schemeClr val="tx1"/>
                            </a:solidFill>
                            <a:latin typeface="Cambria Math" panose="02040503050406030204" pitchFamily="18" charset="0"/>
                          </a:rPr>
                        </m:ctrlPr>
                      </m:naryPr>
                      <m:sub>
                        <m:r>
                          <m:rPr>
                            <m:brk m:alnAt="23"/>
                          </m:rPr>
                          <a:rPr lang="es-ES" i="1">
                            <a:solidFill>
                              <a:schemeClr val="tx1"/>
                            </a:solidFill>
                            <a:latin typeface="Cambria Math" panose="02040503050406030204" pitchFamily="18" charset="0"/>
                          </a:rPr>
                          <m:t>𝑖</m:t>
                        </m:r>
                        <m:r>
                          <a:rPr lang="es-ES" i="1">
                            <a:solidFill>
                              <a:schemeClr val="tx1"/>
                            </a:solidFill>
                            <a:latin typeface="Cambria Math" panose="02040503050406030204" pitchFamily="18" charset="0"/>
                          </a:rPr>
                          <m:t>=1</m:t>
                        </m:r>
                      </m:sub>
                      <m:sup>
                        <m:sSub>
                          <m:sSubPr>
                            <m:ctrlPr>
                              <a:rPr lang="es-ES" i="1">
                                <a:solidFill>
                                  <a:schemeClr val="tx1"/>
                                </a:solidFill>
                                <a:latin typeface="Cambria Math" panose="02040503050406030204" pitchFamily="18" charset="0"/>
                              </a:rPr>
                            </m:ctrlPr>
                          </m:sSubPr>
                          <m:e>
                            <m:r>
                              <a:rPr lang="es-ES" i="1">
                                <a:solidFill>
                                  <a:schemeClr val="tx1"/>
                                </a:solidFill>
                                <a:latin typeface="Cambria Math" panose="02040503050406030204" pitchFamily="18" charset="0"/>
                              </a:rPr>
                              <m:t>𝑁</m:t>
                            </m:r>
                          </m:e>
                          <m:sub>
                            <m:r>
                              <a:rPr lang="es-ES" i="1">
                                <a:solidFill>
                                  <a:schemeClr val="tx1"/>
                                </a:solidFill>
                                <a:latin typeface="Cambria Math" panose="02040503050406030204" pitchFamily="18" charset="0"/>
                              </a:rPr>
                              <m:t>𝑘</m:t>
                            </m:r>
                          </m:sub>
                        </m:sSub>
                      </m:sup>
                      <m:e>
                        <m:sSup>
                          <m:sSupPr>
                            <m:ctrlPr>
                              <a:rPr lang="es-ES" i="1">
                                <a:solidFill>
                                  <a:schemeClr val="tx1"/>
                                </a:solidFill>
                                <a:latin typeface="Cambria Math" panose="02040503050406030204" pitchFamily="18" charset="0"/>
                              </a:rPr>
                            </m:ctrlPr>
                          </m:sSupPr>
                          <m:e>
                            <m:d>
                              <m:dPr>
                                <m:ctrlPr>
                                  <a:rPr lang="es-ES" i="1">
                                    <a:solidFill>
                                      <a:schemeClr val="tx1"/>
                                    </a:solidFill>
                                    <a:latin typeface="Cambria Math" panose="02040503050406030204" pitchFamily="18" charset="0"/>
                                  </a:rPr>
                                </m:ctrlPr>
                              </m:dPr>
                              <m:e>
                                <m:sSub>
                                  <m:sSubPr>
                                    <m:ctrlPr>
                                      <a:rPr lang="es-ES" i="1">
                                        <a:solidFill>
                                          <a:schemeClr val="tx1"/>
                                        </a:solidFill>
                                        <a:latin typeface="Cambria Math" panose="02040503050406030204" pitchFamily="18" charset="0"/>
                                      </a:rPr>
                                    </m:ctrlPr>
                                  </m:sSubPr>
                                  <m:e>
                                    <m:r>
                                      <a:rPr lang="es-ES" i="1">
                                        <a:solidFill>
                                          <a:schemeClr val="tx1"/>
                                        </a:solidFill>
                                        <a:latin typeface="Cambria Math" panose="02040503050406030204" pitchFamily="18" charset="0"/>
                                      </a:rPr>
                                      <m:t>𝑚</m:t>
                                    </m:r>
                                  </m:e>
                                  <m:sub>
                                    <m:r>
                                      <a:rPr lang="es-ES" i="1">
                                        <a:solidFill>
                                          <a:schemeClr val="tx1"/>
                                        </a:solidFill>
                                        <a:latin typeface="Cambria Math" panose="02040503050406030204" pitchFamily="18" charset="0"/>
                                      </a:rPr>
                                      <m:t>𝑘</m:t>
                                    </m:r>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rPr>
                                      <m:t>𝑖</m:t>
                                    </m:r>
                                  </m:sub>
                                </m:sSub>
                                <m:r>
                                  <a:rPr lang="es-ES" i="1">
                                    <a:solidFill>
                                      <a:schemeClr val="tx1"/>
                                    </a:solidFill>
                                    <a:latin typeface="Cambria Math" panose="02040503050406030204" pitchFamily="18" charset="0"/>
                                  </a:rPr>
                                  <m:t>−</m:t>
                                </m:r>
                                <m:sSub>
                                  <m:sSubPr>
                                    <m:ctrlPr>
                                      <a:rPr lang="es-ES" i="1">
                                        <a:solidFill>
                                          <a:schemeClr val="tx1"/>
                                        </a:solidFill>
                                        <a:latin typeface="Cambria Math" panose="02040503050406030204" pitchFamily="18" charset="0"/>
                                      </a:rPr>
                                    </m:ctrlPr>
                                  </m:sSubPr>
                                  <m:e>
                                    <m:r>
                                      <a:rPr lang="es-ES" i="1">
                                        <a:solidFill>
                                          <a:schemeClr val="tx1"/>
                                        </a:solidFill>
                                        <a:latin typeface="Cambria Math" panose="02040503050406030204" pitchFamily="18" charset="0"/>
                                      </a:rPr>
                                      <m:t>𝜇</m:t>
                                    </m:r>
                                  </m:e>
                                  <m:sub>
                                    <m:r>
                                      <a:rPr lang="es-ES" i="1">
                                        <a:solidFill>
                                          <a:schemeClr val="tx1"/>
                                        </a:solidFill>
                                        <a:latin typeface="Cambria Math" panose="02040503050406030204" pitchFamily="18" charset="0"/>
                                      </a:rPr>
                                      <m:t>𝑘</m:t>
                                    </m:r>
                                  </m:sub>
                                </m:sSub>
                              </m:e>
                            </m:d>
                          </m:e>
                          <m:sup>
                            <m:r>
                              <a:rPr lang="es-ES" i="1">
                                <a:solidFill>
                                  <a:schemeClr val="tx1"/>
                                </a:solidFill>
                                <a:latin typeface="Cambria Math" panose="02040503050406030204" pitchFamily="18" charset="0"/>
                              </a:rPr>
                              <m:t>2</m:t>
                            </m:r>
                          </m:sup>
                        </m:sSup>
                      </m:e>
                    </m:nary>
                  </m:oMath>
                </a14:m>
                <a:endParaRPr lang="es-ES" dirty="0">
                  <a:solidFill>
                    <a:schemeClr val="tx1"/>
                  </a:solidFill>
                </a:endParaRPr>
              </a:p>
            </p:txBody>
          </p:sp>
        </mc:Choice>
        <mc:Fallback xmlns="">
          <p:sp>
            <p:nvSpPr>
              <p:cNvPr id="21" name="Rectángulo: esquinas redondeadas 4">
                <a:extLst>
                  <a:ext uri="{FF2B5EF4-FFF2-40B4-BE49-F238E27FC236}">
                    <a16:creationId xmlns:a16="http://schemas.microsoft.com/office/drawing/2014/main" id="{31C250AD-AAB1-80F6-2E05-43120B8D693E}"/>
                  </a:ext>
                </a:extLst>
              </p:cNvPr>
              <p:cNvSpPr>
                <a:spLocks noRot="1" noChangeAspect="1" noMove="1" noResize="1" noEditPoints="1" noAdjustHandles="1" noChangeArrowheads="1" noChangeShapeType="1" noTextEdit="1"/>
              </p:cNvSpPr>
              <p:nvPr/>
            </p:nvSpPr>
            <p:spPr>
              <a:xfrm>
                <a:off x="7955830" y="2194346"/>
                <a:ext cx="3326084" cy="598789"/>
              </a:xfrm>
              <a:prstGeom prst="roundRect">
                <a:avLst>
                  <a:gd name="adj" fmla="val 5164"/>
                </a:avLst>
              </a:prstGeom>
              <a:blipFill>
                <a:blip r:embed="rId7"/>
                <a:stretch>
                  <a:fillRect t="-58333" b="-79167"/>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Rectángulo: esquinas redondeadas 4">
                <a:extLst>
                  <a:ext uri="{FF2B5EF4-FFF2-40B4-BE49-F238E27FC236}">
                    <a16:creationId xmlns:a16="http://schemas.microsoft.com/office/drawing/2014/main" id="{63CF3A6F-3E69-EBEB-E924-68A09CA7D698}"/>
                  </a:ext>
                </a:extLst>
              </p:cNvPr>
              <p:cNvSpPr/>
              <p:nvPr/>
            </p:nvSpPr>
            <p:spPr>
              <a:xfrm>
                <a:off x="6196415" y="3076088"/>
                <a:ext cx="4874301" cy="179554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where</a:t>
                </a:r>
              </a:p>
              <a:p>
                <a:pPr marL="342900" indent="-342900">
                  <a:buFont typeface="Arial" panose="020B0604020202020204" pitchFamily="34" charset="0"/>
                  <a:buChar char="•"/>
                </a:pP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𝑁</m:t>
                        </m:r>
                      </m:e>
                      <m:sub>
                        <m:r>
                          <a:rPr lang="es-ES" sz="2000" b="0" i="1" smtClean="0">
                            <a:solidFill>
                              <a:schemeClr val="tx1"/>
                            </a:solidFill>
                            <a:latin typeface="Cambria Math" panose="02040503050406030204" pitchFamily="18" charset="0"/>
                          </a:rPr>
                          <m:t>𝑘</m:t>
                        </m:r>
                      </m:sub>
                    </m:sSub>
                  </m:oMath>
                </a14:m>
                <a:r>
                  <a:rPr lang="es-ES" sz="2000" dirty="0">
                    <a:solidFill>
                      <a:schemeClr val="tx1"/>
                    </a:solidFill>
                  </a:rPr>
                  <a:t> : </a:t>
                </a:r>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sequences</a:t>
                </a:r>
                <a:r>
                  <a:rPr lang="es-ES" sz="2000" dirty="0">
                    <a:solidFill>
                      <a:schemeClr val="tx1"/>
                    </a:solidFill>
                  </a:rPr>
                  <a:t> in </a:t>
                </a:r>
                <a:r>
                  <a:rPr lang="es-ES" sz="2000" dirty="0" err="1">
                    <a:solidFill>
                      <a:schemeClr val="tx1"/>
                    </a:solidFill>
                  </a:rPr>
                  <a:t>the</a:t>
                </a:r>
                <a:r>
                  <a:rPr lang="es-ES" sz="2000" dirty="0">
                    <a:solidFill>
                      <a:schemeClr val="tx1"/>
                    </a:solidFill>
                  </a:rPr>
                  <a:t> time </a:t>
                </a:r>
                <a:r>
                  <a:rPr lang="es-ES" sz="2000" dirty="0" err="1">
                    <a:solidFill>
                      <a:schemeClr val="tx1"/>
                    </a:solidFill>
                  </a:rPr>
                  <a:t>interval</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𝑘</m:t>
                    </m:r>
                  </m:oMath>
                </a14:m>
                <a:endParaRPr lang="es-ES" sz="2000" dirty="0">
                  <a:solidFill>
                    <a:schemeClr val="tx1"/>
                  </a:solidFill>
                </a:endParaRPr>
              </a:p>
              <a:p>
                <a:pPr marL="342900" indent="-342900">
                  <a:buFont typeface="Arial" panose="020B0604020202020204" pitchFamily="34" charset="0"/>
                  <a:buChar char="•"/>
                </a:pP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𝑚</m:t>
                        </m:r>
                      </m:e>
                      <m:sub>
                        <m:r>
                          <a:rPr lang="es-ES" sz="2000" b="0" i="1" smtClean="0">
                            <a:solidFill>
                              <a:schemeClr val="tx1"/>
                            </a:solidFill>
                            <a:latin typeface="Cambria Math" panose="02040503050406030204" pitchFamily="18" charset="0"/>
                          </a:rPr>
                          <m:t>𝑘</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𝑖</m:t>
                        </m:r>
                      </m:sub>
                    </m:sSub>
                  </m:oMath>
                </a14:m>
                <a:r>
                  <a:rPr lang="es-ES" sz="2000" dirty="0">
                    <a:solidFill>
                      <a:schemeClr val="tx1"/>
                    </a:solidFill>
                  </a:rPr>
                  <a:t> : </a:t>
                </a:r>
                <a:r>
                  <a:rPr lang="es-ES" sz="2000" dirty="0" err="1">
                    <a:solidFill>
                      <a:schemeClr val="tx1"/>
                    </a:solidFill>
                  </a:rPr>
                  <a:t>mutations</a:t>
                </a:r>
                <a:r>
                  <a:rPr lang="es-ES" sz="2000" dirty="0">
                    <a:solidFill>
                      <a:schemeClr val="tx1"/>
                    </a:solidFill>
                  </a:rPr>
                  <a:t> in </a:t>
                </a:r>
                <a:r>
                  <a:rPr lang="es-ES" sz="2000" dirty="0" err="1">
                    <a:solidFill>
                      <a:schemeClr val="tx1"/>
                    </a:solidFill>
                  </a:rPr>
                  <a:t>sequence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𝑖</m:t>
                    </m:r>
                  </m:oMath>
                </a14:m>
                <a:r>
                  <a:rPr lang="es-ES" sz="2000" dirty="0">
                    <a:solidFill>
                      <a:schemeClr val="tx1"/>
                    </a:solidFill>
                  </a:rPr>
                  <a:t> at time </a:t>
                </a:r>
                <a:r>
                  <a:rPr lang="es-ES" sz="2000" dirty="0" err="1">
                    <a:solidFill>
                      <a:schemeClr val="tx1"/>
                    </a:solidFill>
                  </a:rPr>
                  <a:t>interval</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𝑘</m:t>
                    </m:r>
                  </m:oMath>
                </a14:m>
                <a:endParaRPr lang="es-ES" sz="2000" dirty="0">
                  <a:solidFill>
                    <a:schemeClr val="tx1"/>
                  </a:solidFill>
                </a:endParaRPr>
              </a:p>
              <a:p>
                <a:pPr marL="342900" indent="-342900">
                  <a:buFont typeface="Arial" panose="020B0604020202020204" pitchFamily="34" charset="0"/>
                  <a:buChar char="•"/>
                </a:pP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𝜇</m:t>
                        </m:r>
                      </m:e>
                      <m:sub>
                        <m:r>
                          <a:rPr lang="es-ES" sz="2000" b="0" i="1" smtClean="0">
                            <a:solidFill>
                              <a:schemeClr val="tx1"/>
                            </a:solidFill>
                            <a:latin typeface="Cambria Math" panose="02040503050406030204" pitchFamily="18" charset="0"/>
                          </a:rPr>
                          <m:t>𝑘</m:t>
                        </m:r>
                      </m:sub>
                    </m:sSub>
                  </m:oMath>
                </a14:m>
                <a:r>
                  <a:rPr lang="es-ES" sz="2000" dirty="0">
                    <a:solidFill>
                      <a:schemeClr val="tx1"/>
                    </a:solidFill>
                  </a:rPr>
                  <a:t> : mean ; </a:t>
                </a:r>
                <a14:m>
                  <m:oMath xmlns:m="http://schemas.openxmlformats.org/officeDocument/2006/math">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𝑠</m:t>
                        </m:r>
                      </m:e>
                      <m:sub>
                        <m:r>
                          <a:rPr lang="es-ES" sz="2000" b="0" i="1" smtClean="0">
                            <a:solidFill>
                              <a:schemeClr val="tx1"/>
                            </a:solidFill>
                            <a:latin typeface="Cambria Math" panose="02040503050406030204" pitchFamily="18" charset="0"/>
                          </a:rPr>
                          <m:t>𝑘</m:t>
                        </m:r>
                      </m:sub>
                      <m:sup>
                        <m:r>
                          <a:rPr lang="es-ES" sz="2000" b="0" i="1" smtClean="0">
                            <a:solidFill>
                              <a:schemeClr val="tx1"/>
                            </a:solidFill>
                            <a:latin typeface="Cambria Math" panose="02040503050406030204" pitchFamily="18" charset="0"/>
                          </a:rPr>
                          <m:t>2</m:t>
                        </m:r>
                      </m:sup>
                    </m:sSubSup>
                  </m:oMath>
                </a14:m>
                <a:r>
                  <a:rPr lang="es-ES" sz="2000" dirty="0">
                    <a:solidFill>
                      <a:schemeClr val="tx1"/>
                    </a:solidFill>
                  </a:rPr>
                  <a:t> : </a:t>
                </a:r>
                <a:r>
                  <a:rPr lang="es-ES" sz="2000" dirty="0" err="1">
                    <a:solidFill>
                      <a:schemeClr val="tx1"/>
                    </a:solidFill>
                  </a:rPr>
                  <a:t>unbiased</a:t>
                </a:r>
                <a:r>
                  <a:rPr lang="es-ES" sz="2000" dirty="0">
                    <a:solidFill>
                      <a:schemeClr val="tx1"/>
                    </a:solidFill>
                  </a:rPr>
                  <a:t> </a:t>
                </a:r>
                <a:r>
                  <a:rPr lang="es-ES" sz="2000" dirty="0" err="1">
                    <a:solidFill>
                      <a:schemeClr val="tx1"/>
                    </a:solidFill>
                  </a:rPr>
                  <a:t>variance</a:t>
                </a:r>
                <a:endParaRPr lang="es-ES" sz="2000" dirty="0">
                  <a:solidFill>
                    <a:schemeClr val="tx1"/>
                  </a:solidFill>
                </a:endParaRPr>
              </a:p>
              <a:p>
                <a:pPr marL="342900" indent="-342900">
                  <a:buFont typeface="Arial" panose="020B0604020202020204" pitchFamily="34" charset="0"/>
                  <a:buChar char="•"/>
                </a:pPr>
                <a:endParaRPr lang="es-ES" sz="2000" dirty="0">
                  <a:solidFill>
                    <a:schemeClr val="tx1"/>
                  </a:solidFill>
                </a:endParaRPr>
              </a:p>
            </p:txBody>
          </p:sp>
        </mc:Choice>
        <mc:Fallback xmlns="">
          <p:sp>
            <p:nvSpPr>
              <p:cNvPr id="22" name="Rectángulo: esquinas redondeadas 4">
                <a:extLst>
                  <a:ext uri="{FF2B5EF4-FFF2-40B4-BE49-F238E27FC236}">
                    <a16:creationId xmlns:a16="http://schemas.microsoft.com/office/drawing/2014/main" id="{63CF3A6F-3E69-EBEB-E924-68A09CA7D698}"/>
                  </a:ext>
                </a:extLst>
              </p:cNvPr>
              <p:cNvSpPr>
                <a:spLocks noRot="1" noChangeAspect="1" noMove="1" noResize="1" noEditPoints="1" noAdjustHandles="1" noChangeArrowheads="1" noChangeShapeType="1" noTextEdit="1"/>
              </p:cNvSpPr>
              <p:nvPr/>
            </p:nvSpPr>
            <p:spPr>
              <a:xfrm>
                <a:off x="6196415" y="3076088"/>
                <a:ext cx="4874301" cy="1795542"/>
              </a:xfrm>
              <a:prstGeom prst="roundRect">
                <a:avLst>
                  <a:gd name="adj" fmla="val 5164"/>
                </a:avLst>
              </a:prstGeom>
              <a:blipFill>
                <a:blip r:embed="rId8"/>
                <a:stretch>
                  <a:fillRect l="-779" t="-704" b="-16197"/>
                </a:stretch>
              </a:blipFill>
              <a:ln>
                <a:noFill/>
              </a:ln>
            </p:spPr>
            <p:txBody>
              <a:bodyPr/>
              <a:lstStyle/>
              <a:p>
                <a:r>
                  <a:rPr lang="es-ES">
                    <a:noFill/>
                  </a:rPr>
                  <a:t> </a:t>
                </a:r>
              </a:p>
            </p:txBody>
          </p:sp>
        </mc:Fallback>
      </mc:AlternateContent>
    </p:spTree>
    <p:extLst>
      <p:ext uri="{BB962C8B-B14F-4D97-AF65-F5344CB8AC3E}">
        <p14:creationId xmlns:p14="http://schemas.microsoft.com/office/powerpoint/2010/main" val="146674598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1D963C5-255B-113C-72D7-CFCF5107860E}"/>
            </a:ext>
          </a:extLst>
        </p:cNvPr>
        <p:cNvGrpSpPr/>
        <p:nvPr/>
      </p:nvGrpSpPr>
      <p:grpSpPr>
        <a:xfrm>
          <a:off x="0" y="0"/>
          <a:ext cx="0" cy="0"/>
          <a:chOff x="0" y="0"/>
          <a:chExt cx="0" cy="0"/>
        </a:xfrm>
      </p:grpSpPr>
      <p:sp>
        <p:nvSpPr>
          <p:cNvPr id="15" name="Rectángulo: esquinas redondeadas 1">
            <a:extLst>
              <a:ext uri="{FF2B5EF4-FFF2-40B4-BE49-F238E27FC236}">
                <a16:creationId xmlns:a16="http://schemas.microsoft.com/office/drawing/2014/main" id="{D85695A8-8727-C84F-3EB7-804AF92638AE}"/>
              </a:ext>
            </a:extLst>
          </p:cNvPr>
          <p:cNvSpPr/>
          <p:nvPr/>
        </p:nvSpPr>
        <p:spPr>
          <a:xfrm>
            <a:off x="408814" y="1245871"/>
            <a:ext cx="4974716" cy="486501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3" name="CuadroTexto 2">
            <a:extLst>
              <a:ext uri="{FF2B5EF4-FFF2-40B4-BE49-F238E27FC236}">
                <a16:creationId xmlns:a16="http://schemas.microsoft.com/office/drawing/2014/main" id="{B0EA0FD8-ED89-4A2C-F684-252A0E35DF43}"/>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3EBE9830-129E-3073-4E91-63D293200663}"/>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721E204E-C741-EB82-A3A1-73120AF1FEBA}"/>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CC7BEB4E-2B79-2EC6-E6AE-4DDFB865C7D7}"/>
              </a:ext>
            </a:extLst>
          </p:cNvPr>
          <p:cNvSpPr txBox="1"/>
          <p:nvPr/>
        </p:nvSpPr>
        <p:spPr>
          <a:xfrm>
            <a:off x="88774" y="219842"/>
            <a:ext cx="12103225" cy="707886"/>
          </a:xfrm>
          <a:prstGeom prst="rect">
            <a:avLst/>
          </a:prstGeom>
          <a:noFill/>
        </p:spPr>
        <p:txBody>
          <a:bodyPr wrap="square" rtlCol="0">
            <a:spAutoFit/>
          </a:bodyPr>
          <a:lstStyle/>
          <a:p>
            <a:r>
              <a:rPr lang="es-ES" sz="4000" b="1" dirty="0" err="1"/>
              <a:t>Sequence</a:t>
            </a:r>
            <a:r>
              <a:rPr lang="es-ES" sz="4000" b="1" dirty="0"/>
              <a:t> </a:t>
            </a:r>
            <a:r>
              <a:rPr lang="es-ES" sz="4000" b="1" dirty="0" err="1"/>
              <a:t>Alignment</a:t>
            </a:r>
            <a:r>
              <a:rPr lang="es-ES" sz="4000" b="1" dirty="0"/>
              <a:t> and </a:t>
            </a:r>
            <a:r>
              <a:rPr lang="es-ES" sz="4000" b="1" dirty="0" err="1"/>
              <a:t>Mutation</a:t>
            </a:r>
            <a:r>
              <a:rPr lang="es-ES" sz="4000" b="1" dirty="0"/>
              <a:t> </a:t>
            </a:r>
            <a:r>
              <a:rPr lang="es-ES" sz="4000" b="1" dirty="0" err="1"/>
              <a:t>Statistics</a:t>
            </a:r>
            <a:endParaRPr lang="es-ES" sz="4000" b="1" dirty="0"/>
          </a:p>
        </p:txBody>
      </p:sp>
      <mc:AlternateContent xmlns:mc="http://schemas.openxmlformats.org/markup-compatibility/2006" xmlns:a14="http://schemas.microsoft.com/office/drawing/2010/main">
        <mc:Choice Requires="a14">
          <p:sp>
            <p:nvSpPr>
              <p:cNvPr id="11" name="Rectángulo: esquinas redondeadas 4">
                <a:extLst>
                  <a:ext uri="{FF2B5EF4-FFF2-40B4-BE49-F238E27FC236}">
                    <a16:creationId xmlns:a16="http://schemas.microsoft.com/office/drawing/2014/main" id="{204A128C-6088-4423-48F8-F19F0BA0F55E}"/>
                  </a:ext>
                </a:extLst>
              </p:cNvPr>
              <p:cNvSpPr/>
              <p:nvPr/>
            </p:nvSpPr>
            <p:spPr>
              <a:xfrm>
                <a:off x="408814" y="1921064"/>
                <a:ext cx="4874301" cy="179554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Reference </a:t>
                </a:r>
                <a14:m>
                  <m:oMath xmlns:m="http://schemas.openxmlformats.org/officeDocument/2006/math">
                    <m:r>
                      <a:rPr lang="es-ES" sz="2000" b="0" i="1" smtClean="0">
                        <a:solidFill>
                          <a:schemeClr val="tx1"/>
                        </a:solidFill>
                        <a:latin typeface="Cambria Math" panose="02040503050406030204" pitchFamily="18" charset="0"/>
                      </a:rPr>
                      <m:t>⇒</m:t>
                    </m:r>
                  </m:oMath>
                </a14:m>
                <a:r>
                  <a:rPr lang="es-ES" sz="2000" dirty="0">
                    <a:solidFill>
                      <a:schemeClr val="tx1"/>
                    </a:solidFill>
                  </a:rPr>
                  <a:t> </a:t>
                </a:r>
                <a:r>
                  <a:rPr lang="es-ES" sz="2000" dirty="0" err="1">
                    <a:solidFill>
                      <a:schemeClr val="tx1"/>
                    </a:solidFill>
                  </a:rPr>
                  <a:t>first</a:t>
                </a:r>
                <a:r>
                  <a:rPr lang="es-ES" sz="2000" dirty="0">
                    <a:solidFill>
                      <a:schemeClr val="tx1"/>
                    </a:solidFill>
                  </a:rPr>
                  <a:t> </a:t>
                </a:r>
                <a:r>
                  <a:rPr lang="es-ES" sz="2000" dirty="0" err="1">
                    <a:solidFill>
                      <a:schemeClr val="tx1"/>
                    </a:solidFill>
                  </a:rPr>
                  <a:t>entry</a:t>
                </a:r>
                <a:r>
                  <a:rPr lang="es-ES" sz="2000" dirty="0">
                    <a:solidFill>
                      <a:schemeClr val="tx1"/>
                    </a:solidFill>
                  </a:rPr>
                  <a:t> in </a:t>
                </a:r>
                <a:r>
                  <a:rPr lang="es-ES" sz="2000" dirty="0">
                    <a:solidFill>
                      <a:schemeClr val="tx1"/>
                    </a:solidFill>
                    <a:latin typeface="Courier New" panose="02070309020205020404" pitchFamily="49" charset="0"/>
                    <a:cs typeface="Courier New" panose="02070309020205020404" pitchFamily="49" charset="0"/>
                  </a:rPr>
                  <a:t>.fasta</a:t>
                </a:r>
                <a:r>
                  <a:rPr lang="es-ES" sz="2000" dirty="0">
                    <a:solidFill>
                      <a:schemeClr val="tx1"/>
                    </a:solidFill>
                  </a:rPr>
                  <a:t> file</a:t>
                </a:r>
              </a:p>
              <a:p>
                <a:endParaRPr lang="es-ES" sz="2000" dirty="0">
                  <a:solidFill>
                    <a:schemeClr val="tx1"/>
                  </a:solidFill>
                </a:endParaRPr>
              </a:p>
              <a:p>
                <a:pPr algn="ctr"/>
                <a:r>
                  <a:rPr lang="es-ES" sz="2000" dirty="0" err="1">
                    <a:solidFill>
                      <a:schemeClr val="tx1"/>
                    </a:solidFill>
                  </a:rPr>
                  <a:t>Alignment</a:t>
                </a:r>
                <a:r>
                  <a:rPr lang="es-ES" sz="2000" dirty="0">
                    <a:solidFill>
                      <a:schemeClr val="tx1"/>
                    </a:solidFill>
                  </a:rPr>
                  <a:t> </a:t>
                </a:r>
                <a:r>
                  <a:rPr lang="es-ES" sz="2000" dirty="0" err="1">
                    <a:solidFill>
                      <a:schemeClr val="tx1"/>
                    </a:solidFill>
                  </a:rPr>
                  <a:t>via</a:t>
                </a:r>
                <a:r>
                  <a:rPr lang="es-ES" sz="2000" dirty="0">
                    <a:solidFill>
                      <a:schemeClr val="tx1"/>
                    </a:solidFill>
                  </a:rPr>
                  <a:t> MAFFT </a:t>
                </a:r>
                <a:r>
                  <a:rPr lang="es-ES" sz="2000" dirty="0" err="1">
                    <a:solidFill>
                      <a:schemeClr val="tx1"/>
                    </a:solidFill>
                  </a:rPr>
                  <a:t>using</a:t>
                </a:r>
                <a:r>
                  <a:rPr lang="es-ES" sz="2000" dirty="0">
                    <a:solidFill>
                      <a:schemeClr val="tx1"/>
                    </a:solidFill>
                  </a:rPr>
                  <a:t> a </a:t>
                </a:r>
                <a:r>
                  <a:rPr lang="es-ES" sz="2000" dirty="0" err="1">
                    <a:solidFill>
                      <a:schemeClr val="tx1"/>
                    </a:solidFill>
                  </a:rPr>
                  <a:t>subprocess</a:t>
                </a:r>
                <a:r>
                  <a:rPr lang="es-ES" sz="2000" dirty="0">
                    <a:solidFill>
                      <a:schemeClr val="tx1"/>
                    </a:solidFill>
                  </a:rPr>
                  <a:t> </a:t>
                </a:r>
                <a:r>
                  <a:rPr lang="es-ES" sz="2000" dirty="0" err="1">
                    <a:solidFill>
                      <a:schemeClr val="tx1"/>
                    </a:solidFill>
                  </a:rPr>
                  <a:t>call</a:t>
                </a:r>
                <a:endParaRPr lang="es-ES" sz="2000" dirty="0">
                  <a:solidFill>
                    <a:schemeClr val="tx1"/>
                  </a:solidFill>
                </a:endParaRPr>
              </a:p>
            </p:txBody>
          </p:sp>
        </mc:Choice>
        <mc:Fallback xmlns="">
          <p:sp>
            <p:nvSpPr>
              <p:cNvPr id="11" name="Rectángulo: esquinas redondeadas 4">
                <a:extLst>
                  <a:ext uri="{FF2B5EF4-FFF2-40B4-BE49-F238E27FC236}">
                    <a16:creationId xmlns:a16="http://schemas.microsoft.com/office/drawing/2014/main" id="{204A128C-6088-4423-48F8-F19F0BA0F55E}"/>
                  </a:ext>
                </a:extLst>
              </p:cNvPr>
              <p:cNvSpPr>
                <a:spLocks noRot="1" noChangeAspect="1" noMove="1" noResize="1" noEditPoints="1" noAdjustHandles="1" noChangeArrowheads="1" noChangeShapeType="1" noTextEdit="1"/>
              </p:cNvSpPr>
              <p:nvPr/>
            </p:nvSpPr>
            <p:spPr>
              <a:xfrm>
                <a:off x="408814" y="1921064"/>
                <a:ext cx="4874301" cy="1795542"/>
              </a:xfrm>
              <a:prstGeom prst="roundRect">
                <a:avLst>
                  <a:gd name="adj" fmla="val 5164"/>
                </a:avLst>
              </a:prstGeom>
              <a:blipFill>
                <a:blip r:embed="rId4"/>
                <a:stretch>
                  <a:fillRect l="-260" t="-1408" r="-260"/>
                </a:stretch>
              </a:blipFill>
              <a:ln>
                <a:noFill/>
              </a:ln>
            </p:spPr>
            <p:txBody>
              <a:bodyPr/>
              <a:lstStyle/>
              <a:p>
                <a:r>
                  <a:rPr lang="es-ES">
                    <a:noFill/>
                  </a:rPr>
                  <a:t> </a:t>
                </a:r>
              </a:p>
            </p:txBody>
          </p:sp>
        </mc:Fallback>
      </mc:AlternateContent>
      <p:sp>
        <p:nvSpPr>
          <p:cNvPr id="12" name="Rectángulo: esquinas redondeadas 4">
            <a:extLst>
              <a:ext uri="{FF2B5EF4-FFF2-40B4-BE49-F238E27FC236}">
                <a16:creationId xmlns:a16="http://schemas.microsoft.com/office/drawing/2014/main" id="{BF5CE820-E701-AA16-7DE2-A5354ED266C4}"/>
              </a:ext>
            </a:extLst>
          </p:cNvPr>
          <p:cNvSpPr/>
          <p:nvPr/>
        </p:nvSpPr>
        <p:spPr>
          <a:xfrm>
            <a:off x="478839" y="5468738"/>
            <a:ext cx="4696383" cy="434566"/>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High </a:t>
            </a:r>
            <a:r>
              <a:rPr lang="es-ES" sz="2000" dirty="0" err="1">
                <a:solidFill>
                  <a:schemeClr val="tx1"/>
                </a:solidFill>
              </a:rPr>
              <a:t>throughput</a:t>
            </a:r>
            <a:r>
              <a:rPr lang="es-ES" sz="2000" dirty="0">
                <a:solidFill>
                  <a:schemeClr val="tx1"/>
                </a:solidFill>
              </a:rPr>
              <a:t> </a:t>
            </a:r>
            <a:r>
              <a:rPr lang="es-ES" sz="2000" dirty="0" err="1">
                <a:solidFill>
                  <a:schemeClr val="tx1"/>
                </a:solidFill>
              </a:rPr>
              <a:t>parsing</a:t>
            </a:r>
            <a:r>
              <a:rPr lang="es-ES" sz="2000" dirty="0">
                <a:solidFill>
                  <a:schemeClr val="tx1"/>
                </a:solidFill>
              </a:rPr>
              <a:t> </a:t>
            </a:r>
            <a:r>
              <a:rPr lang="es-ES" sz="2000" dirty="0" err="1">
                <a:solidFill>
                  <a:schemeClr val="tx1"/>
                </a:solidFill>
              </a:rPr>
              <a:t>via</a:t>
            </a:r>
            <a:r>
              <a:rPr lang="es-ES" sz="2000" dirty="0">
                <a:solidFill>
                  <a:schemeClr val="tx1"/>
                </a:solidFill>
              </a:rPr>
              <a:t> </a:t>
            </a:r>
            <a:r>
              <a:rPr lang="es-ES" sz="2000" dirty="0" err="1">
                <a:solidFill>
                  <a:schemeClr val="tx1"/>
                </a:solidFill>
                <a:latin typeface="Courier New" panose="02070309020205020404" pitchFamily="49" charset="0"/>
                <a:cs typeface="Courier New" panose="02070309020205020404" pitchFamily="49" charset="0"/>
              </a:rPr>
              <a:t>BioPython</a:t>
            </a:r>
            <a:endParaRPr lang="es-ES" sz="2000" dirty="0">
              <a:solidFill>
                <a:schemeClr val="tx1"/>
              </a:solidFill>
              <a:latin typeface="Courier New" panose="02070309020205020404" pitchFamily="49" charset="0"/>
              <a:cs typeface="Courier New" panose="02070309020205020404" pitchFamily="49" charset="0"/>
            </a:endParaRPr>
          </a:p>
        </p:txBody>
      </p:sp>
      <p:pic>
        <p:nvPicPr>
          <p:cNvPr id="14" name="Imagen 13" descr="Texto&#10;&#10;El contenido generado por IA puede ser incorrecto.">
            <a:extLst>
              <a:ext uri="{FF2B5EF4-FFF2-40B4-BE49-F238E27FC236}">
                <a16:creationId xmlns:a16="http://schemas.microsoft.com/office/drawing/2014/main" id="{4E6A23A3-A85D-44F2-77E8-C51FE185E3A0}"/>
              </a:ext>
            </a:extLst>
          </p:cNvPr>
          <p:cNvPicPr>
            <a:picLocks noChangeAspect="1"/>
          </p:cNvPicPr>
          <p:nvPr/>
        </p:nvPicPr>
        <p:blipFill>
          <a:blip r:embed="rId5"/>
          <a:srcRect l="12010" t="21439" r="11813" b="22058"/>
          <a:stretch>
            <a:fillRect/>
          </a:stretch>
        </p:blipFill>
        <p:spPr>
          <a:xfrm>
            <a:off x="560070" y="3211474"/>
            <a:ext cx="4615152" cy="1897736"/>
          </a:xfrm>
          <a:prstGeom prst="roundRect">
            <a:avLst>
              <a:gd name="adj" fmla="val 3991"/>
            </a:avLst>
          </a:prstGeom>
        </p:spPr>
      </p:pic>
      <p:sp>
        <p:nvSpPr>
          <p:cNvPr id="16" name="Rectángulo: esquinas redondeadas 4">
            <a:extLst>
              <a:ext uri="{FF2B5EF4-FFF2-40B4-BE49-F238E27FC236}">
                <a16:creationId xmlns:a16="http://schemas.microsoft.com/office/drawing/2014/main" id="{F6975FBD-B7A5-0429-A7B8-9A4043E4CB04}"/>
              </a:ext>
            </a:extLst>
          </p:cNvPr>
          <p:cNvSpPr/>
          <p:nvPr/>
        </p:nvSpPr>
        <p:spPr>
          <a:xfrm>
            <a:off x="560070" y="1275904"/>
            <a:ext cx="1943100"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Alignment</a:t>
            </a:r>
            <a:endParaRPr lang="es-ES" sz="2400" b="1" dirty="0">
              <a:solidFill>
                <a:schemeClr val="tx1"/>
              </a:solidFill>
            </a:endParaRPr>
          </a:p>
        </p:txBody>
      </p:sp>
      <p:sp>
        <p:nvSpPr>
          <p:cNvPr id="17" name="Rectángulo: esquinas redondeadas 1">
            <a:extLst>
              <a:ext uri="{FF2B5EF4-FFF2-40B4-BE49-F238E27FC236}">
                <a16:creationId xmlns:a16="http://schemas.microsoft.com/office/drawing/2014/main" id="{9C206FB6-38C4-2A40-0B95-9F1F4625BC3C}"/>
              </a:ext>
            </a:extLst>
          </p:cNvPr>
          <p:cNvSpPr/>
          <p:nvPr/>
        </p:nvSpPr>
        <p:spPr>
          <a:xfrm>
            <a:off x="6096000" y="1245871"/>
            <a:ext cx="4974716" cy="486501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8" name="Rectángulo: esquinas redondeadas 4">
            <a:extLst>
              <a:ext uri="{FF2B5EF4-FFF2-40B4-BE49-F238E27FC236}">
                <a16:creationId xmlns:a16="http://schemas.microsoft.com/office/drawing/2014/main" id="{E1F120E7-5B0A-2F14-EB92-628983616B81}"/>
              </a:ext>
            </a:extLst>
          </p:cNvPr>
          <p:cNvSpPr/>
          <p:nvPr/>
        </p:nvSpPr>
        <p:spPr>
          <a:xfrm>
            <a:off x="6203778" y="130794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Mutation</a:t>
            </a:r>
            <a:r>
              <a:rPr lang="es-ES" sz="2400" b="1" dirty="0">
                <a:solidFill>
                  <a:schemeClr val="tx1"/>
                </a:solidFill>
              </a:rPr>
              <a:t> </a:t>
            </a:r>
            <a:r>
              <a:rPr lang="es-ES" sz="2400" b="1" dirty="0" err="1">
                <a:solidFill>
                  <a:schemeClr val="tx1"/>
                </a:solidFill>
              </a:rPr>
              <a:t>Statistics</a:t>
            </a:r>
            <a:r>
              <a:rPr lang="es-ES" sz="2400" b="1" dirty="0">
                <a:solidFill>
                  <a:schemeClr val="tx1"/>
                </a:solidFill>
              </a:rPr>
              <a:t> per time </a:t>
            </a:r>
            <a:r>
              <a:rPr lang="es-ES" sz="2400" b="1" dirty="0" err="1">
                <a:solidFill>
                  <a:schemeClr val="tx1"/>
                </a:solidFill>
              </a:rPr>
              <a:t>interval</a:t>
            </a:r>
            <a:endParaRPr lang="es-ES" sz="2400" b="1" dirty="0">
              <a:solidFill>
                <a:schemeClr val="tx1"/>
              </a:solidFill>
            </a:endParaRPr>
          </a:p>
        </p:txBody>
      </p:sp>
      <mc:AlternateContent xmlns:mc="http://schemas.openxmlformats.org/markup-compatibility/2006" xmlns:a14="http://schemas.microsoft.com/office/drawing/2010/main">
        <mc:Choice Requires="a14">
          <p:sp>
            <p:nvSpPr>
              <p:cNvPr id="19" name="Rectángulo: esquinas redondeadas 4">
                <a:extLst>
                  <a:ext uri="{FF2B5EF4-FFF2-40B4-BE49-F238E27FC236}">
                    <a16:creationId xmlns:a16="http://schemas.microsoft.com/office/drawing/2014/main" id="{25559635-D454-7145-D6C1-7EB5D8015E10}"/>
                  </a:ext>
                </a:extLst>
              </p:cNvPr>
              <p:cNvSpPr/>
              <p:nvPr/>
            </p:nvSpPr>
            <p:spPr>
              <a:xfrm>
                <a:off x="6135198" y="1987065"/>
                <a:ext cx="2214709" cy="831770"/>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centerGroup"/>
                    </m:oMathParaPr>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𝜇</m:t>
                          </m:r>
                        </m:e>
                        <m:sub>
                          <m:r>
                            <a:rPr lang="es-ES" b="0" i="1" smtClean="0">
                              <a:solidFill>
                                <a:schemeClr val="tx1"/>
                              </a:solidFill>
                              <a:latin typeface="Cambria Math" panose="02040503050406030204" pitchFamily="18" charset="0"/>
                            </a:rPr>
                            <m:t>𝑘</m:t>
                          </m:r>
                        </m:sub>
                      </m:sSub>
                      <m:r>
                        <a:rPr lang="es-ES" b="0" i="1" smtClean="0">
                          <a:solidFill>
                            <a:schemeClr val="tx1"/>
                          </a:solidFill>
                          <a:latin typeface="Cambria Math" panose="02040503050406030204" pitchFamily="18" charset="0"/>
                        </a:rPr>
                        <m:t>=</m:t>
                      </m:r>
                      <m:f>
                        <m:fPr>
                          <m:ctrlPr>
                            <a:rPr lang="es-ES" b="0" i="1" smtClean="0">
                              <a:solidFill>
                                <a:schemeClr val="tx1"/>
                              </a:solidFill>
                              <a:latin typeface="Cambria Math" panose="02040503050406030204" pitchFamily="18" charset="0"/>
                            </a:rPr>
                          </m:ctrlPr>
                        </m:fPr>
                        <m:num>
                          <m:r>
                            <a:rPr lang="es-ES" b="0" i="1" smtClean="0">
                              <a:solidFill>
                                <a:schemeClr val="tx1"/>
                              </a:solidFill>
                              <a:latin typeface="Cambria Math" panose="02040503050406030204" pitchFamily="18" charset="0"/>
                            </a:rPr>
                            <m:t>1</m:t>
                          </m:r>
                        </m:num>
                        <m:den>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𝑁</m:t>
                              </m:r>
                            </m:e>
                            <m:sub>
                              <m:r>
                                <a:rPr lang="es-ES" b="0" i="1" smtClean="0">
                                  <a:solidFill>
                                    <a:schemeClr val="tx1"/>
                                  </a:solidFill>
                                  <a:latin typeface="Cambria Math" panose="02040503050406030204" pitchFamily="18" charset="0"/>
                                </a:rPr>
                                <m:t>𝑘</m:t>
                              </m:r>
                            </m:sub>
                          </m:sSub>
                        </m:den>
                      </m:f>
                      <m:nary>
                        <m:naryPr>
                          <m:chr m:val="∑"/>
                          <m:ctrlPr>
                            <a:rPr lang="es-ES" b="0" i="1" smtClean="0">
                              <a:solidFill>
                                <a:schemeClr val="tx1"/>
                              </a:solidFill>
                              <a:latin typeface="Cambria Math" panose="02040503050406030204" pitchFamily="18" charset="0"/>
                            </a:rPr>
                          </m:ctrlPr>
                        </m:naryPr>
                        <m:sub>
                          <m:r>
                            <m:rPr>
                              <m:brk m:alnAt="23"/>
                            </m:rPr>
                            <a:rPr lang="es-ES" b="0" i="1" smtClean="0">
                              <a:solidFill>
                                <a:schemeClr val="tx1"/>
                              </a:solidFill>
                              <a:latin typeface="Cambria Math" panose="02040503050406030204" pitchFamily="18" charset="0"/>
                            </a:rPr>
                            <m:t>𝑖</m:t>
                          </m:r>
                          <m:r>
                            <a:rPr lang="es-ES" b="0" i="1" smtClean="0">
                              <a:solidFill>
                                <a:schemeClr val="tx1"/>
                              </a:solidFill>
                              <a:latin typeface="Cambria Math" panose="02040503050406030204" pitchFamily="18" charset="0"/>
                            </a:rPr>
                            <m:t>=1</m:t>
                          </m:r>
                        </m:sub>
                        <m:sup>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𝑁</m:t>
                              </m:r>
                            </m:e>
                            <m:sub>
                              <m:r>
                                <a:rPr lang="es-ES" b="0" i="1" smtClean="0">
                                  <a:solidFill>
                                    <a:schemeClr val="tx1"/>
                                  </a:solidFill>
                                  <a:latin typeface="Cambria Math" panose="02040503050406030204" pitchFamily="18" charset="0"/>
                                </a:rPr>
                                <m:t>𝑘</m:t>
                              </m:r>
                            </m:sub>
                          </m:sSub>
                        </m:sup>
                        <m:e>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𝑚</m:t>
                              </m:r>
                            </m:e>
                            <m:sub>
                              <m:r>
                                <a:rPr lang="es-ES" b="0" i="1" smtClean="0">
                                  <a:solidFill>
                                    <a:schemeClr val="tx1"/>
                                  </a:solidFill>
                                  <a:latin typeface="Cambria Math" panose="02040503050406030204" pitchFamily="18" charset="0"/>
                                </a:rPr>
                                <m:t>𝑘</m:t>
                              </m:r>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𝑖</m:t>
                              </m:r>
                            </m:sub>
                          </m:sSub>
                        </m:e>
                      </m:nary>
                    </m:oMath>
                  </m:oMathPara>
                </a14:m>
                <a:endParaRPr lang="es-ES" dirty="0">
                  <a:solidFill>
                    <a:schemeClr val="tx1"/>
                  </a:solidFill>
                </a:endParaRPr>
              </a:p>
            </p:txBody>
          </p:sp>
        </mc:Choice>
        <mc:Fallback xmlns="">
          <p:sp>
            <p:nvSpPr>
              <p:cNvPr id="19" name="Rectángulo: esquinas redondeadas 4">
                <a:extLst>
                  <a:ext uri="{FF2B5EF4-FFF2-40B4-BE49-F238E27FC236}">
                    <a16:creationId xmlns:a16="http://schemas.microsoft.com/office/drawing/2014/main" id="{25559635-D454-7145-D6C1-7EB5D8015E10}"/>
                  </a:ext>
                </a:extLst>
              </p:cNvPr>
              <p:cNvSpPr>
                <a:spLocks noRot="1" noChangeAspect="1" noMove="1" noResize="1" noEditPoints="1" noAdjustHandles="1" noChangeArrowheads="1" noChangeShapeType="1" noTextEdit="1"/>
              </p:cNvSpPr>
              <p:nvPr/>
            </p:nvSpPr>
            <p:spPr>
              <a:xfrm>
                <a:off x="6135198" y="1987065"/>
                <a:ext cx="2214709" cy="831770"/>
              </a:xfrm>
              <a:prstGeom prst="roundRect">
                <a:avLst>
                  <a:gd name="adj" fmla="val 5164"/>
                </a:avLst>
              </a:prstGeom>
              <a:blipFill>
                <a:blip r:embed="rId6"/>
                <a:stretch>
                  <a:fillRect t="-98485" b="-165152"/>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1" name="Rectángulo: esquinas redondeadas 4">
                <a:extLst>
                  <a:ext uri="{FF2B5EF4-FFF2-40B4-BE49-F238E27FC236}">
                    <a16:creationId xmlns:a16="http://schemas.microsoft.com/office/drawing/2014/main" id="{ED8CA9F1-3434-FCDF-E4AF-A6277910B4D9}"/>
                  </a:ext>
                </a:extLst>
              </p:cNvPr>
              <p:cNvSpPr/>
              <p:nvPr/>
            </p:nvSpPr>
            <p:spPr>
              <a:xfrm>
                <a:off x="7955830" y="2194346"/>
                <a:ext cx="3326084"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 xmlns:m="http://schemas.openxmlformats.org/officeDocument/2006/math">
                    <m:sSubSup>
                      <m:sSubSupPr>
                        <m:ctrlPr>
                          <a:rPr lang="es-ES" i="1">
                            <a:solidFill>
                              <a:schemeClr val="tx1"/>
                            </a:solidFill>
                            <a:latin typeface="Cambria Math" panose="02040503050406030204" pitchFamily="18" charset="0"/>
                          </a:rPr>
                        </m:ctrlPr>
                      </m:sSubSupPr>
                      <m:e>
                        <m:r>
                          <a:rPr lang="es-ES" i="1">
                            <a:solidFill>
                              <a:schemeClr val="tx1"/>
                            </a:solidFill>
                            <a:latin typeface="Cambria Math" panose="02040503050406030204" pitchFamily="18" charset="0"/>
                          </a:rPr>
                          <m:t>𝑠</m:t>
                        </m:r>
                      </m:e>
                      <m:sub>
                        <m:r>
                          <a:rPr lang="es-ES" i="1">
                            <a:solidFill>
                              <a:schemeClr val="tx1"/>
                            </a:solidFill>
                            <a:latin typeface="Cambria Math" panose="02040503050406030204" pitchFamily="18" charset="0"/>
                          </a:rPr>
                          <m:t>𝑘</m:t>
                        </m:r>
                      </m:sub>
                      <m:sup>
                        <m:r>
                          <a:rPr lang="es-ES" i="1">
                            <a:solidFill>
                              <a:schemeClr val="tx1"/>
                            </a:solidFill>
                            <a:latin typeface="Cambria Math" panose="02040503050406030204" pitchFamily="18" charset="0"/>
                          </a:rPr>
                          <m:t>2</m:t>
                        </m:r>
                      </m:sup>
                    </m:sSubSup>
                    <m:r>
                      <a:rPr lang="es-ES" i="1">
                        <a:solidFill>
                          <a:schemeClr val="tx1"/>
                        </a:solidFill>
                        <a:latin typeface="Cambria Math" panose="02040503050406030204" pitchFamily="18" charset="0"/>
                      </a:rPr>
                      <m:t>=</m:t>
                    </m:r>
                    <m:f>
                      <m:fPr>
                        <m:ctrlPr>
                          <a:rPr lang="es-ES" i="1">
                            <a:solidFill>
                              <a:schemeClr val="tx1"/>
                            </a:solidFill>
                            <a:latin typeface="Cambria Math" panose="02040503050406030204" pitchFamily="18" charset="0"/>
                          </a:rPr>
                        </m:ctrlPr>
                      </m:fPr>
                      <m:num>
                        <m:r>
                          <a:rPr lang="es-ES" i="1">
                            <a:solidFill>
                              <a:schemeClr val="tx1"/>
                            </a:solidFill>
                            <a:latin typeface="Cambria Math" panose="02040503050406030204" pitchFamily="18" charset="0"/>
                          </a:rPr>
                          <m:t>1</m:t>
                        </m:r>
                      </m:num>
                      <m:den>
                        <m:sSub>
                          <m:sSubPr>
                            <m:ctrlPr>
                              <a:rPr lang="es-ES" i="1">
                                <a:solidFill>
                                  <a:schemeClr val="tx1"/>
                                </a:solidFill>
                                <a:latin typeface="Cambria Math" panose="02040503050406030204" pitchFamily="18" charset="0"/>
                              </a:rPr>
                            </m:ctrlPr>
                          </m:sSubPr>
                          <m:e>
                            <m:r>
                              <a:rPr lang="es-ES" i="1">
                                <a:solidFill>
                                  <a:schemeClr val="tx1"/>
                                </a:solidFill>
                                <a:latin typeface="Cambria Math" panose="02040503050406030204" pitchFamily="18" charset="0"/>
                              </a:rPr>
                              <m:t>𝑁</m:t>
                            </m:r>
                          </m:e>
                          <m:sub>
                            <m:r>
                              <a:rPr lang="es-ES" i="1">
                                <a:solidFill>
                                  <a:schemeClr val="tx1"/>
                                </a:solidFill>
                                <a:latin typeface="Cambria Math" panose="02040503050406030204" pitchFamily="18" charset="0"/>
                              </a:rPr>
                              <m:t>𝑘</m:t>
                            </m:r>
                          </m:sub>
                        </m:sSub>
                        <m:r>
                          <a:rPr lang="es-ES" i="1">
                            <a:solidFill>
                              <a:schemeClr val="tx1"/>
                            </a:solidFill>
                            <a:latin typeface="Cambria Math" panose="02040503050406030204" pitchFamily="18" charset="0"/>
                          </a:rPr>
                          <m:t>−1</m:t>
                        </m:r>
                      </m:den>
                    </m:f>
                  </m:oMath>
                </a14:m>
                <a:r>
                  <a:rPr lang="es-ES" dirty="0">
                    <a:solidFill>
                      <a:schemeClr val="tx1"/>
                    </a:solidFill>
                  </a:rPr>
                  <a:t> </a:t>
                </a:r>
                <a14:m>
                  <m:oMath xmlns:m="http://schemas.openxmlformats.org/officeDocument/2006/math">
                    <m:nary>
                      <m:naryPr>
                        <m:chr m:val="∑"/>
                        <m:ctrlPr>
                          <a:rPr lang="es-ES" i="1">
                            <a:solidFill>
                              <a:schemeClr val="tx1"/>
                            </a:solidFill>
                            <a:latin typeface="Cambria Math" panose="02040503050406030204" pitchFamily="18" charset="0"/>
                          </a:rPr>
                        </m:ctrlPr>
                      </m:naryPr>
                      <m:sub>
                        <m:r>
                          <m:rPr>
                            <m:brk m:alnAt="23"/>
                          </m:rPr>
                          <a:rPr lang="es-ES" i="1">
                            <a:solidFill>
                              <a:schemeClr val="tx1"/>
                            </a:solidFill>
                            <a:latin typeface="Cambria Math" panose="02040503050406030204" pitchFamily="18" charset="0"/>
                          </a:rPr>
                          <m:t>𝑖</m:t>
                        </m:r>
                        <m:r>
                          <a:rPr lang="es-ES" i="1">
                            <a:solidFill>
                              <a:schemeClr val="tx1"/>
                            </a:solidFill>
                            <a:latin typeface="Cambria Math" panose="02040503050406030204" pitchFamily="18" charset="0"/>
                          </a:rPr>
                          <m:t>=1</m:t>
                        </m:r>
                      </m:sub>
                      <m:sup>
                        <m:sSub>
                          <m:sSubPr>
                            <m:ctrlPr>
                              <a:rPr lang="es-ES" i="1">
                                <a:solidFill>
                                  <a:schemeClr val="tx1"/>
                                </a:solidFill>
                                <a:latin typeface="Cambria Math" panose="02040503050406030204" pitchFamily="18" charset="0"/>
                              </a:rPr>
                            </m:ctrlPr>
                          </m:sSubPr>
                          <m:e>
                            <m:r>
                              <a:rPr lang="es-ES" i="1">
                                <a:solidFill>
                                  <a:schemeClr val="tx1"/>
                                </a:solidFill>
                                <a:latin typeface="Cambria Math" panose="02040503050406030204" pitchFamily="18" charset="0"/>
                              </a:rPr>
                              <m:t>𝑁</m:t>
                            </m:r>
                          </m:e>
                          <m:sub>
                            <m:r>
                              <a:rPr lang="es-ES" i="1">
                                <a:solidFill>
                                  <a:schemeClr val="tx1"/>
                                </a:solidFill>
                                <a:latin typeface="Cambria Math" panose="02040503050406030204" pitchFamily="18" charset="0"/>
                              </a:rPr>
                              <m:t>𝑘</m:t>
                            </m:r>
                          </m:sub>
                        </m:sSub>
                      </m:sup>
                      <m:e>
                        <m:sSup>
                          <m:sSupPr>
                            <m:ctrlPr>
                              <a:rPr lang="es-ES" i="1">
                                <a:solidFill>
                                  <a:schemeClr val="tx1"/>
                                </a:solidFill>
                                <a:latin typeface="Cambria Math" panose="02040503050406030204" pitchFamily="18" charset="0"/>
                              </a:rPr>
                            </m:ctrlPr>
                          </m:sSupPr>
                          <m:e>
                            <m:d>
                              <m:dPr>
                                <m:ctrlPr>
                                  <a:rPr lang="es-ES" i="1">
                                    <a:solidFill>
                                      <a:schemeClr val="tx1"/>
                                    </a:solidFill>
                                    <a:latin typeface="Cambria Math" panose="02040503050406030204" pitchFamily="18" charset="0"/>
                                  </a:rPr>
                                </m:ctrlPr>
                              </m:dPr>
                              <m:e>
                                <m:sSub>
                                  <m:sSubPr>
                                    <m:ctrlPr>
                                      <a:rPr lang="es-ES" i="1">
                                        <a:solidFill>
                                          <a:schemeClr val="tx1"/>
                                        </a:solidFill>
                                        <a:latin typeface="Cambria Math" panose="02040503050406030204" pitchFamily="18" charset="0"/>
                                      </a:rPr>
                                    </m:ctrlPr>
                                  </m:sSubPr>
                                  <m:e>
                                    <m:r>
                                      <a:rPr lang="es-ES" i="1">
                                        <a:solidFill>
                                          <a:schemeClr val="tx1"/>
                                        </a:solidFill>
                                        <a:latin typeface="Cambria Math" panose="02040503050406030204" pitchFamily="18" charset="0"/>
                                      </a:rPr>
                                      <m:t>𝑚</m:t>
                                    </m:r>
                                  </m:e>
                                  <m:sub>
                                    <m:r>
                                      <a:rPr lang="es-ES" i="1">
                                        <a:solidFill>
                                          <a:schemeClr val="tx1"/>
                                        </a:solidFill>
                                        <a:latin typeface="Cambria Math" panose="02040503050406030204" pitchFamily="18" charset="0"/>
                                      </a:rPr>
                                      <m:t>𝑘</m:t>
                                    </m:r>
                                    <m:r>
                                      <a:rPr lang="es-ES" i="1">
                                        <a:solidFill>
                                          <a:schemeClr val="tx1"/>
                                        </a:solidFill>
                                        <a:latin typeface="Cambria Math" panose="02040503050406030204" pitchFamily="18" charset="0"/>
                                      </a:rPr>
                                      <m:t>,</m:t>
                                    </m:r>
                                    <m:r>
                                      <a:rPr lang="es-ES" i="1">
                                        <a:solidFill>
                                          <a:schemeClr val="tx1"/>
                                        </a:solidFill>
                                        <a:latin typeface="Cambria Math" panose="02040503050406030204" pitchFamily="18" charset="0"/>
                                      </a:rPr>
                                      <m:t>𝑖</m:t>
                                    </m:r>
                                  </m:sub>
                                </m:sSub>
                                <m:r>
                                  <a:rPr lang="es-ES" i="1">
                                    <a:solidFill>
                                      <a:schemeClr val="tx1"/>
                                    </a:solidFill>
                                    <a:latin typeface="Cambria Math" panose="02040503050406030204" pitchFamily="18" charset="0"/>
                                  </a:rPr>
                                  <m:t>−</m:t>
                                </m:r>
                                <m:sSub>
                                  <m:sSubPr>
                                    <m:ctrlPr>
                                      <a:rPr lang="es-ES" i="1">
                                        <a:solidFill>
                                          <a:schemeClr val="tx1"/>
                                        </a:solidFill>
                                        <a:latin typeface="Cambria Math" panose="02040503050406030204" pitchFamily="18" charset="0"/>
                                      </a:rPr>
                                    </m:ctrlPr>
                                  </m:sSubPr>
                                  <m:e>
                                    <m:r>
                                      <a:rPr lang="es-ES" i="1">
                                        <a:solidFill>
                                          <a:schemeClr val="tx1"/>
                                        </a:solidFill>
                                        <a:latin typeface="Cambria Math" panose="02040503050406030204" pitchFamily="18" charset="0"/>
                                      </a:rPr>
                                      <m:t>𝜇</m:t>
                                    </m:r>
                                  </m:e>
                                  <m:sub>
                                    <m:r>
                                      <a:rPr lang="es-ES" i="1">
                                        <a:solidFill>
                                          <a:schemeClr val="tx1"/>
                                        </a:solidFill>
                                        <a:latin typeface="Cambria Math" panose="02040503050406030204" pitchFamily="18" charset="0"/>
                                      </a:rPr>
                                      <m:t>𝑘</m:t>
                                    </m:r>
                                  </m:sub>
                                </m:sSub>
                              </m:e>
                            </m:d>
                          </m:e>
                          <m:sup>
                            <m:r>
                              <a:rPr lang="es-ES" i="1">
                                <a:solidFill>
                                  <a:schemeClr val="tx1"/>
                                </a:solidFill>
                                <a:latin typeface="Cambria Math" panose="02040503050406030204" pitchFamily="18" charset="0"/>
                              </a:rPr>
                              <m:t>2</m:t>
                            </m:r>
                          </m:sup>
                        </m:sSup>
                      </m:e>
                    </m:nary>
                  </m:oMath>
                </a14:m>
                <a:endParaRPr lang="es-ES" dirty="0">
                  <a:solidFill>
                    <a:schemeClr val="tx1"/>
                  </a:solidFill>
                </a:endParaRPr>
              </a:p>
            </p:txBody>
          </p:sp>
        </mc:Choice>
        <mc:Fallback xmlns="">
          <p:sp>
            <p:nvSpPr>
              <p:cNvPr id="21" name="Rectángulo: esquinas redondeadas 4">
                <a:extLst>
                  <a:ext uri="{FF2B5EF4-FFF2-40B4-BE49-F238E27FC236}">
                    <a16:creationId xmlns:a16="http://schemas.microsoft.com/office/drawing/2014/main" id="{ED8CA9F1-3434-FCDF-E4AF-A6277910B4D9}"/>
                  </a:ext>
                </a:extLst>
              </p:cNvPr>
              <p:cNvSpPr>
                <a:spLocks noRot="1" noChangeAspect="1" noMove="1" noResize="1" noEditPoints="1" noAdjustHandles="1" noChangeArrowheads="1" noChangeShapeType="1" noTextEdit="1"/>
              </p:cNvSpPr>
              <p:nvPr/>
            </p:nvSpPr>
            <p:spPr>
              <a:xfrm>
                <a:off x="7955830" y="2194346"/>
                <a:ext cx="3326084" cy="598789"/>
              </a:xfrm>
              <a:prstGeom prst="roundRect">
                <a:avLst>
                  <a:gd name="adj" fmla="val 5164"/>
                </a:avLst>
              </a:prstGeom>
              <a:blipFill>
                <a:blip r:embed="rId7"/>
                <a:stretch>
                  <a:fillRect t="-58333" b="-79167"/>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2" name="Rectángulo: esquinas redondeadas 4">
                <a:extLst>
                  <a:ext uri="{FF2B5EF4-FFF2-40B4-BE49-F238E27FC236}">
                    <a16:creationId xmlns:a16="http://schemas.microsoft.com/office/drawing/2014/main" id="{149DCFB8-4DA3-D427-7B01-67DFC30DEF98}"/>
                  </a:ext>
                </a:extLst>
              </p:cNvPr>
              <p:cNvSpPr/>
              <p:nvPr/>
            </p:nvSpPr>
            <p:spPr>
              <a:xfrm>
                <a:off x="6196415" y="3076088"/>
                <a:ext cx="4874301" cy="179554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000" dirty="0">
                    <a:solidFill>
                      <a:schemeClr val="tx1"/>
                    </a:solidFill>
                  </a:rPr>
                  <a:t>where</a:t>
                </a:r>
              </a:p>
              <a:p>
                <a:pPr marL="342900" indent="-342900">
                  <a:buFont typeface="Arial" panose="020B0604020202020204" pitchFamily="34" charset="0"/>
                  <a:buChar char="•"/>
                </a:pP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𝑁</m:t>
                        </m:r>
                      </m:e>
                      <m:sub>
                        <m:r>
                          <a:rPr lang="es-ES" sz="2000" b="0" i="1" smtClean="0">
                            <a:solidFill>
                              <a:schemeClr val="tx1"/>
                            </a:solidFill>
                            <a:latin typeface="Cambria Math" panose="02040503050406030204" pitchFamily="18" charset="0"/>
                          </a:rPr>
                          <m:t>𝑘</m:t>
                        </m:r>
                      </m:sub>
                    </m:sSub>
                  </m:oMath>
                </a14:m>
                <a:r>
                  <a:rPr lang="es-ES" sz="2000" dirty="0">
                    <a:solidFill>
                      <a:schemeClr val="tx1"/>
                    </a:solidFill>
                  </a:rPr>
                  <a:t> : </a:t>
                </a:r>
                <a:r>
                  <a:rPr lang="es-ES" sz="2000" dirty="0" err="1">
                    <a:solidFill>
                      <a:schemeClr val="tx1"/>
                    </a:solidFill>
                  </a:rPr>
                  <a:t>the</a:t>
                </a:r>
                <a:r>
                  <a:rPr lang="es-ES" sz="2000" dirty="0">
                    <a:solidFill>
                      <a:schemeClr val="tx1"/>
                    </a:solidFill>
                  </a:rPr>
                  <a:t> </a:t>
                </a:r>
                <a:r>
                  <a:rPr lang="es-ES" sz="2000" dirty="0" err="1">
                    <a:solidFill>
                      <a:schemeClr val="tx1"/>
                    </a:solidFill>
                  </a:rPr>
                  <a:t>number</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sequences</a:t>
                </a:r>
                <a:r>
                  <a:rPr lang="es-ES" sz="2000" dirty="0">
                    <a:solidFill>
                      <a:schemeClr val="tx1"/>
                    </a:solidFill>
                  </a:rPr>
                  <a:t> in </a:t>
                </a:r>
                <a:r>
                  <a:rPr lang="es-ES" sz="2000" dirty="0" err="1">
                    <a:solidFill>
                      <a:schemeClr val="tx1"/>
                    </a:solidFill>
                  </a:rPr>
                  <a:t>the</a:t>
                </a:r>
                <a:r>
                  <a:rPr lang="es-ES" sz="2000" dirty="0">
                    <a:solidFill>
                      <a:schemeClr val="tx1"/>
                    </a:solidFill>
                  </a:rPr>
                  <a:t> time </a:t>
                </a:r>
                <a:r>
                  <a:rPr lang="es-ES" sz="2000" dirty="0" err="1">
                    <a:solidFill>
                      <a:schemeClr val="tx1"/>
                    </a:solidFill>
                  </a:rPr>
                  <a:t>interval</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𝑘</m:t>
                    </m:r>
                  </m:oMath>
                </a14:m>
                <a:endParaRPr lang="es-ES" sz="2000" dirty="0">
                  <a:solidFill>
                    <a:schemeClr val="tx1"/>
                  </a:solidFill>
                </a:endParaRPr>
              </a:p>
              <a:p>
                <a:pPr marL="342900" indent="-342900">
                  <a:buFont typeface="Arial" panose="020B0604020202020204" pitchFamily="34" charset="0"/>
                  <a:buChar char="•"/>
                </a:pP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𝑚</m:t>
                        </m:r>
                      </m:e>
                      <m:sub>
                        <m:r>
                          <a:rPr lang="es-ES" sz="2000" b="0" i="1" smtClean="0">
                            <a:solidFill>
                              <a:schemeClr val="tx1"/>
                            </a:solidFill>
                            <a:latin typeface="Cambria Math" panose="02040503050406030204" pitchFamily="18" charset="0"/>
                          </a:rPr>
                          <m:t>𝑘</m:t>
                        </m:r>
                        <m:r>
                          <a:rPr lang="es-ES" sz="2000" b="0" i="1" smtClean="0">
                            <a:solidFill>
                              <a:schemeClr val="tx1"/>
                            </a:solidFill>
                            <a:latin typeface="Cambria Math" panose="02040503050406030204" pitchFamily="18" charset="0"/>
                          </a:rPr>
                          <m:t>,</m:t>
                        </m:r>
                        <m:r>
                          <a:rPr lang="es-ES" sz="2000" b="0" i="1" smtClean="0">
                            <a:solidFill>
                              <a:schemeClr val="tx1"/>
                            </a:solidFill>
                            <a:latin typeface="Cambria Math" panose="02040503050406030204" pitchFamily="18" charset="0"/>
                          </a:rPr>
                          <m:t>𝑖</m:t>
                        </m:r>
                      </m:sub>
                    </m:sSub>
                  </m:oMath>
                </a14:m>
                <a:r>
                  <a:rPr lang="es-ES" sz="2000" dirty="0">
                    <a:solidFill>
                      <a:schemeClr val="tx1"/>
                    </a:solidFill>
                  </a:rPr>
                  <a:t> : </a:t>
                </a:r>
                <a:r>
                  <a:rPr lang="es-ES" sz="2000" dirty="0" err="1">
                    <a:solidFill>
                      <a:schemeClr val="tx1"/>
                    </a:solidFill>
                  </a:rPr>
                  <a:t>mutations</a:t>
                </a:r>
                <a:r>
                  <a:rPr lang="es-ES" sz="2000" dirty="0">
                    <a:solidFill>
                      <a:schemeClr val="tx1"/>
                    </a:solidFill>
                  </a:rPr>
                  <a:t> in </a:t>
                </a:r>
                <a:r>
                  <a:rPr lang="es-ES" sz="2000" dirty="0" err="1">
                    <a:solidFill>
                      <a:schemeClr val="tx1"/>
                    </a:solidFill>
                  </a:rPr>
                  <a:t>sequence</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𝑖</m:t>
                    </m:r>
                  </m:oMath>
                </a14:m>
                <a:r>
                  <a:rPr lang="es-ES" sz="2000" dirty="0">
                    <a:solidFill>
                      <a:schemeClr val="tx1"/>
                    </a:solidFill>
                  </a:rPr>
                  <a:t> at time </a:t>
                </a:r>
                <a:r>
                  <a:rPr lang="es-ES" sz="2000" dirty="0" err="1">
                    <a:solidFill>
                      <a:schemeClr val="tx1"/>
                    </a:solidFill>
                  </a:rPr>
                  <a:t>interval</a:t>
                </a:r>
                <a:r>
                  <a:rPr lang="es-ES" sz="2000" dirty="0">
                    <a:solidFill>
                      <a:schemeClr val="tx1"/>
                    </a:solidFill>
                  </a:rPr>
                  <a:t> </a:t>
                </a:r>
                <a14:m>
                  <m:oMath xmlns:m="http://schemas.openxmlformats.org/officeDocument/2006/math">
                    <m:r>
                      <a:rPr lang="es-ES" sz="2000" b="0" i="1" smtClean="0">
                        <a:solidFill>
                          <a:schemeClr val="tx1"/>
                        </a:solidFill>
                        <a:latin typeface="Cambria Math" panose="02040503050406030204" pitchFamily="18" charset="0"/>
                      </a:rPr>
                      <m:t>𝑘</m:t>
                    </m:r>
                  </m:oMath>
                </a14:m>
                <a:endParaRPr lang="es-ES" sz="2000" dirty="0">
                  <a:solidFill>
                    <a:schemeClr val="tx1"/>
                  </a:solidFill>
                </a:endParaRPr>
              </a:p>
              <a:p>
                <a:pPr marL="342900" indent="-342900">
                  <a:buFont typeface="Arial" panose="020B0604020202020204" pitchFamily="34" charset="0"/>
                  <a:buChar char="•"/>
                </a:pP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𝜇</m:t>
                        </m:r>
                      </m:e>
                      <m:sub>
                        <m:r>
                          <a:rPr lang="es-ES" sz="2000" b="0" i="1" smtClean="0">
                            <a:solidFill>
                              <a:schemeClr val="tx1"/>
                            </a:solidFill>
                            <a:latin typeface="Cambria Math" panose="02040503050406030204" pitchFamily="18" charset="0"/>
                          </a:rPr>
                          <m:t>𝑘</m:t>
                        </m:r>
                      </m:sub>
                    </m:sSub>
                  </m:oMath>
                </a14:m>
                <a:r>
                  <a:rPr lang="es-ES" sz="2000" dirty="0">
                    <a:solidFill>
                      <a:schemeClr val="tx1"/>
                    </a:solidFill>
                  </a:rPr>
                  <a:t> : mean ; </a:t>
                </a:r>
                <a14:m>
                  <m:oMath xmlns:m="http://schemas.openxmlformats.org/officeDocument/2006/math">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𝑠</m:t>
                        </m:r>
                      </m:e>
                      <m:sub>
                        <m:r>
                          <a:rPr lang="es-ES" sz="2000" b="0" i="1" smtClean="0">
                            <a:solidFill>
                              <a:schemeClr val="tx1"/>
                            </a:solidFill>
                            <a:latin typeface="Cambria Math" panose="02040503050406030204" pitchFamily="18" charset="0"/>
                          </a:rPr>
                          <m:t>𝑘</m:t>
                        </m:r>
                      </m:sub>
                      <m:sup>
                        <m:r>
                          <a:rPr lang="es-ES" sz="2000" b="0" i="1" smtClean="0">
                            <a:solidFill>
                              <a:schemeClr val="tx1"/>
                            </a:solidFill>
                            <a:latin typeface="Cambria Math" panose="02040503050406030204" pitchFamily="18" charset="0"/>
                          </a:rPr>
                          <m:t>2</m:t>
                        </m:r>
                      </m:sup>
                    </m:sSubSup>
                  </m:oMath>
                </a14:m>
                <a:r>
                  <a:rPr lang="es-ES" sz="2000" dirty="0">
                    <a:solidFill>
                      <a:schemeClr val="tx1"/>
                    </a:solidFill>
                  </a:rPr>
                  <a:t> : </a:t>
                </a:r>
                <a:r>
                  <a:rPr lang="es-ES" sz="2000" dirty="0" err="1">
                    <a:solidFill>
                      <a:schemeClr val="tx1"/>
                    </a:solidFill>
                  </a:rPr>
                  <a:t>unbiased</a:t>
                </a:r>
                <a:r>
                  <a:rPr lang="es-ES" sz="2000" dirty="0">
                    <a:solidFill>
                      <a:schemeClr val="tx1"/>
                    </a:solidFill>
                  </a:rPr>
                  <a:t> </a:t>
                </a:r>
                <a:r>
                  <a:rPr lang="es-ES" sz="2000" dirty="0" err="1">
                    <a:solidFill>
                      <a:schemeClr val="tx1"/>
                    </a:solidFill>
                  </a:rPr>
                  <a:t>variance</a:t>
                </a:r>
                <a:endParaRPr lang="es-ES" sz="2000" dirty="0">
                  <a:solidFill>
                    <a:schemeClr val="tx1"/>
                  </a:solidFill>
                </a:endParaRPr>
              </a:p>
              <a:p>
                <a:pPr marL="342900" indent="-342900">
                  <a:buFont typeface="Arial" panose="020B0604020202020204" pitchFamily="34" charset="0"/>
                  <a:buChar char="•"/>
                </a:pPr>
                <a:endParaRPr lang="es-ES" sz="2000" dirty="0">
                  <a:solidFill>
                    <a:schemeClr val="tx1"/>
                  </a:solidFill>
                </a:endParaRPr>
              </a:p>
            </p:txBody>
          </p:sp>
        </mc:Choice>
        <mc:Fallback xmlns="">
          <p:sp>
            <p:nvSpPr>
              <p:cNvPr id="22" name="Rectángulo: esquinas redondeadas 4">
                <a:extLst>
                  <a:ext uri="{FF2B5EF4-FFF2-40B4-BE49-F238E27FC236}">
                    <a16:creationId xmlns:a16="http://schemas.microsoft.com/office/drawing/2014/main" id="{149DCFB8-4DA3-D427-7B01-67DFC30DEF98}"/>
                  </a:ext>
                </a:extLst>
              </p:cNvPr>
              <p:cNvSpPr>
                <a:spLocks noRot="1" noChangeAspect="1" noMove="1" noResize="1" noEditPoints="1" noAdjustHandles="1" noChangeArrowheads="1" noChangeShapeType="1" noTextEdit="1"/>
              </p:cNvSpPr>
              <p:nvPr/>
            </p:nvSpPr>
            <p:spPr>
              <a:xfrm>
                <a:off x="6196415" y="3076088"/>
                <a:ext cx="4874301" cy="1795542"/>
              </a:xfrm>
              <a:prstGeom prst="roundRect">
                <a:avLst>
                  <a:gd name="adj" fmla="val 5164"/>
                </a:avLst>
              </a:prstGeom>
              <a:blipFill>
                <a:blip r:embed="rId8"/>
                <a:stretch>
                  <a:fillRect l="-779" t="-704" b="-16197"/>
                </a:stretch>
              </a:blipFill>
              <a:ln>
                <a:noFill/>
              </a:ln>
            </p:spPr>
            <p:txBody>
              <a:bodyPr/>
              <a:lstStyle/>
              <a:p>
                <a:r>
                  <a:rPr lang="es-ES">
                    <a:noFill/>
                  </a:rPr>
                  <a:t> </a:t>
                </a:r>
              </a:p>
            </p:txBody>
          </p:sp>
        </mc:Fallback>
      </mc:AlternateContent>
      <p:sp>
        <p:nvSpPr>
          <p:cNvPr id="23" name="Rectángulo: esquinas redondeadas 4">
            <a:extLst>
              <a:ext uri="{FF2B5EF4-FFF2-40B4-BE49-F238E27FC236}">
                <a16:creationId xmlns:a16="http://schemas.microsoft.com/office/drawing/2014/main" id="{C3C22640-76F6-F837-2919-E3903E3FCD9C}"/>
              </a:ext>
            </a:extLst>
          </p:cNvPr>
          <p:cNvSpPr/>
          <p:nvPr/>
        </p:nvSpPr>
        <p:spPr>
          <a:xfrm>
            <a:off x="6146207" y="5386626"/>
            <a:ext cx="4874301" cy="59878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Used </a:t>
            </a:r>
            <a:r>
              <a:rPr lang="es-ES" sz="2000" dirty="0" err="1">
                <a:solidFill>
                  <a:schemeClr val="tx1"/>
                </a:solidFill>
              </a:rPr>
              <a:t>for</a:t>
            </a:r>
            <a:r>
              <a:rPr lang="es-ES" sz="2000" dirty="0">
                <a:solidFill>
                  <a:schemeClr val="tx1"/>
                </a:solidFill>
              </a:rPr>
              <a:t> </a:t>
            </a:r>
            <a:r>
              <a:rPr lang="es-ES" sz="2000" dirty="0" err="1">
                <a:solidFill>
                  <a:schemeClr val="tx1"/>
                </a:solidFill>
              </a:rPr>
              <a:t>model</a:t>
            </a:r>
            <a:r>
              <a:rPr lang="es-ES" sz="2000" dirty="0">
                <a:solidFill>
                  <a:schemeClr val="tx1"/>
                </a:solidFill>
              </a:rPr>
              <a:t> </a:t>
            </a:r>
            <a:r>
              <a:rPr lang="es-ES" sz="2000" dirty="0" err="1">
                <a:solidFill>
                  <a:schemeClr val="tx1"/>
                </a:solidFill>
              </a:rPr>
              <a:t>fitting</a:t>
            </a:r>
            <a:endParaRPr lang="es-ES" sz="2000" dirty="0">
              <a:solidFill>
                <a:schemeClr val="tx1"/>
              </a:solidFill>
            </a:endParaRPr>
          </a:p>
        </p:txBody>
      </p:sp>
    </p:spTree>
    <p:extLst>
      <p:ext uri="{BB962C8B-B14F-4D97-AF65-F5344CB8AC3E}">
        <p14:creationId xmlns:p14="http://schemas.microsoft.com/office/powerpoint/2010/main" val="122509119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785712B-1896-F258-012C-F818A0E05402}"/>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CAFAA00A-2123-0238-07DC-16ED8F949688}"/>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9C9131EA-77FC-7BD5-32AD-67CCE3C79345}"/>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B77BAAD2-CABC-8BDA-2CB0-D97492C2AAC6}"/>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5A772CD9-213D-F650-1B8A-BABC25E10D6D}"/>
              </a:ext>
            </a:extLst>
          </p:cNvPr>
          <p:cNvSpPr txBox="1"/>
          <p:nvPr/>
        </p:nvSpPr>
        <p:spPr>
          <a:xfrm>
            <a:off x="88774" y="219842"/>
            <a:ext cx="12103225" cy="707886"/>
          </a:xfrm>
          <a:prstGeom prst="rect">
            <a:avLst/>
          </a:prstGeom>
          <a:noFill/>
        </p:spPr>
        <p:txBody>
          <a:bodyPr wrap="square" rtlCol="0">
            <a:spAutoFit/>
          </a:bodyPr>
          <a:lstStyle/>
          <a:p>
            <a:r>
              <a:rPr lang="es-ES" sz="4000" b="1" dirty="0" err="1"/>
              <a:t>Fitting</a:t>
            </a:r>
            <a:r>
              <a:rPr lang="es-ES" sz="4000" b="1" dirty="0"/>
              <a:t> Molecular </a:t>
            </a:r>
            <a:r>
              <a:rPr lang="es-ES" sz="4000" b="1" dirty="0" err="1"/>
              <a:t>Clock</a:t>
            </a:r>
            <a:r>
              <a:rPr lang="es-ES" sz="4000" b="1" dirty="0"/>
              <a:t> </a:t>
            </a:r>
            <a:r>
              <a:rPr lang="es-ES" sz="4000" b="1" dirty="0" err="1"/>
              <a:t>Models</a:t>
            </a:r>
            <a:endParaRPr lang="es-ES" sz="4000" b="1" dirty="0"/>
          </a:p>
        </p:txBody>
      </p:sp>
      <mc:AlternateContent xmlns:mc="http://schemas.openxmlformats.org/markup-compatibility/2006" xmlns:a14="http://schemas.microsoft.com/office/drawing/2010/main">
        <mc:Choice Requires="a14">
          <p:sp>
            <p:nvSpPr>
              <p:cNvPr id="2" name="Rectángulo: esquinas redondeadas 4">
                <a:extLst>
                  <a:ext uri="{FF2B5EF4-FFF2-40B4-BE49-F238E27FC236}">
                    <a16:creationId xmlns:a16="http://schemas.microsoft.com/office/drawing/2014/main" id="{8D121BD4-113C-A150-9F3D-E5E6E2CA4DD0}"/>
                  </a:ext>
                </a:extLst>
              </p:cNvPr>
              <p:cNvSpPr/>
              <p:nvPr/>
            </p:nvSpPr>
            <p:spPr>
              <a:xfrm>
                <a:off x="1905338" y="1114914"/>
                <a:ext cx="8381323" cy="59878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Variance </a:t>
                </a:r>
                <a:r>
                  <a:rPr lang="es-ES" sz="2000" dirty="0" err="1">
                    <a:solidFill>
                      <a:schemeClr val="tx1"/>
                    </a:solidFill>
                  </a:rPr>
                  <a:t>fitting</a:t>
                </a:r>
                <a:r>
                  <a:rPr lang="es-ES" sz="2000" dirty="0">
                    <a:solidFill>
                      <a:schemeClr val="tx1"/>
                    </a:solidFill>
                  </a:rPr>
                  <a:t> </a:t>
                </a:r>
                <a:r>
                  <a:rPr lang="es-ES" sz="2000" dirty="0" err="1">
                    <a:solidFill>
                      <a:schemeClr val="tx1"/>
                    </a:solidFill>
                  </a:rPr>
                  <a:t>to</a:t>
                </a:r>
                <a:r>
                  <a:rPr lang="es-ES" sz="2000" dirty="0">
                    <a:solidFill>
                      <a:schemeClr val="tx1"/>
                    </a:solidFill>
                  </a:rPr>
                  <a:t> </a:t>
                </a:r>
                <a:r>
                  <a:rPr lang="es-ES" sz="2000" dirty="0" err="1">
                    <a:solidFill>
                      <a:schemeClr val="tx1"/>
                    </a:solidFill>
                  </a:rPr>
                  <a:t>model</a:t>
                </a:r>
                <a:r>
                  <a:rPr lang="es-ES" sz="2000" dirty="0">
                    <a:solidFill>
                      <a:schemeClr val="tx1"/>
                    </a:solidFill>
                  </a:rPr>
                  <a:t>: </a:t>
                </a:r>
                <a:r>
                  <a:rPr lang="es-ES" sz="2000" dirty="0" err="1">
                    <a:solidFill>
                      <a:schemeClr val="tx1"/>
                    </a:solidFill>
                  </a:rPr>
                  <a:t>rescaling</a:t>
                </a:r>
                <a:r>
                  <a:rPr lang="es-ES" sz="2000" dirty="0">
                    <a:solidFill>
                      <a:schemeClr val="tx1"/>
                    </a:solidFill>
                  </a:rPr>
                  <a:t> (</a:t>
                </a:r>
                <a14:m>
                  <m:oMath xmlns:m="http://schemas.openxmlformats.org/officeDocument/2006/math">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𝑠</m:t>
                        </m:r>
                      </m:e>
                      <m:sub>
                        <m:r>
                          <a:rPr lang="es-ES" sz="2000" b="0" i="1" smtClean="0">
                            <a:solidFill>
                              <a:schemeClr val="tx1"/>
                            </a:solidFill>
                            <a:latin typeface="Cambria Math" panose="02040503050406030204" pitchFamily="18" charset="0"/>
                          </a:rPr>
                          <m:t>𝑘</m:t>
                        </m:r>
                      </m:sub>
                      <m:sup>
                        <m:r>
                          <a:rPr lang="es-ES" sz="2000" b="0" i="1" smtClean="0">
                            <a:solidFill>
                              <a:schemeClr val="tx1"/>
                            </a:solidFill>
                            <a:latin typeface="Cambria Math" panose="02040503050406030204" pitchFamily="18" charset="0"/>
                          </a:rPr>
                          <m:t>2</m:t>
                        </m:r>
                      </m:sup>
                    </m:sSubSup>
                    <m:r>
                      <a:rPr lang="es-ES" sz="2000" b="0" i="1" smtClean="0">
                        <a:solidFill>
                          <a:schemeClr val="tx1"/>
                        </a:solidFill>
                        <a:latin typeface="Cambria Math" panose="02040503050406030204" pitchFamily="18" charset="0"/>
                      </a:rPr>
                      <m:t>→</m:t>
                    </m:r>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𝑠</m:t>
                        </m:r>
                      </m:e>
                      <m:sub>
                        <m:r>
                          <a:rPr lang="es-ES" sz="2000" b="0" i="1" smtClean="0">
                            <a:solidFill>
                              <a:schemeClr val="tx1"/>
                            </a:solidFill>
                            <a:latin typeface="Cambria Math" panose="02040503050406030204" pitchFamily="18" charset="0"/>
                          </a:rPr>
                          <m:t>𝑘</m:t>
                        </m:r>
                      </m:sub>
                      <m:sup>
                        <m:r>
                          <a:rPr lang="es-ES" sz="2000" b="0" i="1" smtClean="0">
                            <a:solidFill>
                              <a:schemeClr val="tx1"/>
                            </a:solidFill>
                            <a:latin typeface="Cambria Math" panose="02040503050406030204" pitchFamily="18" charset="0"/>
                          </a:rPr>
                          <m:t>2</m:t>
                        </m:r>
                      </m:sup>
                    </m:sSubSup>
                    <m:r>
                      <a:rPr lang="es-ES" sz="2000" b="0" i="1" smtClean="0">
                        <a:solidFill>
                          <a:schemeClr val="tx1"/>
                        </a:solidFill>
                        <a:latin typeface="Cambria Math" panose="02040503050406030204" pitchFamily="18" charset="0"/>
                      </a:rPr>
                      <m:t>−</m:t>
                    </m:r>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𝑠</m:t>
                        </m:r>
                      </m:e>
                      <m:sub>
                        <m:r>
                          <a:rPr lang="es-ES" sz="2000" b="0" i="1" smtClean="0">
                            <a:solidFill>
                              <a:schemeClr val="tx1"/>
                            </a:solidFill>
                            <a:latin typeface="Cambria Math" panose="02040503050406030204" pitchFamily="18" charset="0"/>
                          </a:rPr>
                          <m:t>0</m:t>
                        </m:r>
                      </m:sub>
                      <m:sup>
                        <m:r>
                          <a:rPr lang="es-ES" sz="2000" b="0" i="1" smtClean="0">
                            <a:solidFill>
                              <a:schemeClr val="tx1"/>
                            </a:solidFill>
                            <a:latin typeface="Cambria Math" panose="02040503050406030204" pitchFamily="18" charset="0"/>
                          </a:rPr>
                          <m:t>2</m:t>
                        </m:r>
                      </m:sup>
                    </m:sSubSup>
                  </m:oMath>
                </a14:m>
                <a:r>
                  <a:rPr lang="es-ES" sz="2000" dirty="0">
                    <a:solidFill>
                      <a:schemeClr val="tx1"/>
                    </a:solidFill>
                  </a:rPr>
                  <a:t>) and time </a:t>
                </a:r>
                <a:r>
                  <a:rPr lang="es-ES" sz="2000" dirty="0" err="1">
                    <a:solidFill>
                      <a:schemeClr val="tx1"/>
                    </a:solidFill>
                  </a:rPr>
                  <a:t>shifting</a:t>
                </a:r>
                <a:r>
                  <a:rPr lang="es-ES" sz="2000" dirty="0">
                    <a:solidFill>
                      <a:schemeClr val="tx1"/>
                    </a:solidFill>
                  </a:rPr>
                  <a:t> (</a:t>
                </a: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𝑡</m:t>
                        </m:r>
                      </m:e>
                      <m:sub>
                        <m:r>
                          <a:rPr lang="es-ES" sz="2000" b="0" i="1" smtClean="0">
                            <a:solidFill>
                              <a:schemeClr val="tx1"/>
                            </a:solidFill>
                            <a:latin typeface="Cambria Math" panose="02040503050406030204" pitchFamily="18" charset="0"/>
                          </a:rPr>
                          <m:t>0</m:t>
                        </m:r>
                      </m:sub>
                    </m:sSub>
                    <m:r>
                      <a:rPr lang="es-ES" sz="2000" b="0" i="1" smtClean="0">
                        <a:solidFill>
                          <a:schemeClr val="tx1"/>
                        </a:solidFill>
                        <a:latin typeface="Cambria Math" panose="02040503050406030204" pitchFamily="18" charset="0"/>
                      </a:rPr>
                      <m:t>=0</m:t>
                    </m:r>
                  </m:oMath>
                </a14:m>
                <a:r>
                  <a:rPr lang="es-ES" sz="2000" dirty="0">
                    <a:solidFill>
                      <a:schemeClr val="tx1"/>
                    </a:solidFill>
                  </a:rPr>
                  <a:t>)</a:t>
                </a:r>
              </a:p>
              <a:p>
                <a:pPr algn="ctr"/>
                <a:endParaRPr lang="es-ES" sz="2000" dirty="0">
                  <a:solidFill>
                    <a:schemeClr val="tx1"/>
                  </a:solidFill>
                </a:endParaRPr>
              </a:p>
            </p:txBody>
          </p:sp>
        </mc:Choice>
        <mc:Fallback xmlns="">
          <p:sp>
            <p:nvSpPr>
              <p:cNvPr id="2" name="Rectángulo: esquinas redondeadas 4">
                <a:extLst>
                  <a:ext uri="{FF2B5EF4-FFF2-40B4-BE49-F238E27FC236}">
                    <a16:creationId xmlns:a16="http://schemas.microsoft.com/office/drawing/2014/main" id="{8D121BD4-113C-A150-9F3D-E5E6E2CA4DD0}"/>
                  </a:ext>
                </a:extLst>
              </p:cNvPr>
              <p:cNvSpPr>
                <a:spLocks noRot="1" noChangeAspect="1" noMove="1" noResize="1" noEditPoints="1" noAdjustHandles="1" noChangeArrowheads="1" noChangeShapeType="1" noTextEdit="1"/>
              </p:cNvSpPr>
              <p:nvPr/>
            </p:nvSpPr>
            <p:spPr>
              <a:xfrm>
                <a:off x="1905338" y="1114914"/>
                <a:ext cx="8381323" cy="598789"/>
              </a:xfrm>
              <a:prstGeom prst="roundRect">
                <a:avLst>
                  <a:gd name="adj" fmla="val 5164"/>
                </a:avLst>
              </a:prstGeom>
              <a:blipFill>
                <a:blip r:embed="rId4"/>
                <a:stretch>
                  <a:fillRect t="-2083"/>
                </a:stretch>
              </a:blipFill>
              <a:ln>
                <a:noFill/>
              </a:ln>
            </p:spPr>
            <p:txBody>
              <a:bodyPr/>
              <a:lstStyle/>
              <a:p>
                <a:r>
                  <a:rPr lang="es-ES">
                    <a:noFill/>
                  </a:rPr>
                  <a:t> </a:t>
                </a:r>
              </a:p>
            </p:txBody>
          </p:sp>
        </mc:Fallback>
      </mc:AlternateContent>
    </p:spTree>
    <p:extLst>
      <p:ext uri="{BB962C8B-B14F-4D97-AF65-F5344CB8AC3E}">
        <p14:creationId xmlns:p14="http://schemas.microsoft.com/office/powerpoint/2010/main" val="14402632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914D363-BA66-4432-FC68-0CF6E3120F1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6A42977-8C5C-F34F-3089-B6F63998993A}"/>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55DE5BA4-A06E-D2F6-D0BC-E1D67442328E}"/>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6D9A1E10-E6E7-9847-F713-0961E4C38CCB}"/>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F1033B8C-03F0-F0A5-339E-9DD4D6E84C1F}"/>
              </a:ext>
            </a:extLst>
          </p:cNvPr>
          <p:cNvSpPr txBox="1"/>
          <p:nvPr/>
        </p:nvSpPr>
        <p:spPr>
          <a:xfrm>
            <a:off x="88774" y="219842"/>
            <a:ext cx="12103225" cy="707886"/>
          </a:xfrm>
          <a:prstGeom prst="rect">
            <a:avLst/>
          </a:prstGeom>
          <a:noFill/>
        </p:spPr>
        <p:txBody>
          <a:bodyPr wrap="square" rtlCol="0">
            <a:spAutoFit/>
          </a:bodyPr>
          <a:lstStyle/>
          <a:p>
            <a:r>
              <a:rPr lang="es-ES" sz="4000" b="1" dirty="0" err="1"/>
              <a:t>Fitting</a:t>
            </a:r>
            <a:r>
              <a:rPr lang="es-ES" sz="4000" b="1" dirty="0"/>
              <a:t> Molecular </a:t>
            </a:r>
            <a:r>
              <a:rPr lang="es-ES" sz="4000" b="1" dirty="0" err="1"/>
              <a:t>Clock</a:t>
            </a:r>
            <a:r>
              <a:rPr lang="es-ES" sz="4000" b="1" dirty="0"/>
              <a:t> </a:t>
            </a:r>
            <a:r>
              <a:rPr lang="es-ES" sz="4000" b="1" dirty="0" err="1"/>
              <a:t>Models</a:t>
            </a:r>
            <a:endParaRPr lang="es-ES" sz="4000" b="1" dirty="0"/>
          </a:p>
        </p:txBody>
      </p:sp>
      <p:sp>
        <p:nvSpPr>
          <p:cNvPr id="17" name="Rectángulo: esquinas redondeadas 1">
            <a:extLst>
              <a:ext uri="{FF2B5EF4-FFF2-40B4-BE49-F238E27FC236}">
                <a16:creationId xmlns:a16="http://schemas.microsoft.com/office/drawing/2014/main" id="{ECD3F823-ADD1-07FB-1736-B0CD70E6D08B}"/>
              </a:ext>
            </a:extLst>
          </p:cNvPr>
          <p:cNvSpPr/>
          <p:nvPr/>
        </p:nvSpPr>
        <p:spPr>
          <a:xfrm>
            <a:off x="335280" y="1817371"/>
            <a:ext cx="4974716" cy="429767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8" name="Rectángulo: esquinas redondeadas 4">
            <a:extLst>
              <a:ext uri="{FF2B5EF4-FFF2-40B4-BE49-F238E27FC236}">
                <a16:creationId xmlns:a16="http://schemas.microsoft.com/office/drawing/2014/main" id="{FE07B355-1A51-5C3A-AB76-ED8C225C97C4}"/>
              </a:ext>
            </a:extLst>
          </p:cNvPr>
          <p:cNvSpPr/>
          <p:nvPr/>
        </p:nvSpPr>
        <p:spPr>
          <a:xfrm>
            <a:off x="443058" y="187944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Classical</a:t>
            </a:r>
            <a:r>
              <a:rPr lang="es-ES" sz="2400" b="1" dirty="0">
                <a:solidFill>
                  <a:schemeClr val="tx1"/>
                </a:solidFill>
              </a:rPr>
              <a:t> </a:t>
            </a:r>
            <a:r>
              <a:rPr lang="es-ES" sz="2400" b="1" dirty="0" err="1">
                <a:solidFill>
                  <a:schemeClr val="tx1"/>
                </a:solidFill>
              </a:rPr>
              <a:t>Brownian</a:t>
            </a:r>
            <a:r>
              <a:rPr lang="es-ES" sz="2400" b="1" dirty="0">
                <a:solidFill>
                  <a:schemeClr val="tx1"/>
                </a:solidFill>
              </a:rPr>
              <a:t> </a:t>
            </a:r>
            <a:r>
              <a:rPr lang="es-ES" sz="2400" b="1" dirty="0" err="1">
                <a:solidFill>
                  <a:schemeClr val="tx1"/>
                </a:solidFill>
              </a:rPr>
              <a:t>Motion</a:t>
            </a:r>
            <a:endParaRPr lang="es-ES" sz="2400" b="1" dirty="0">
              <a:solidFill>
                <a:schemeClr val="tx1"/>
              </a:solidFill>
            </a:endParaRPr>
          </a:p>
        </p:txBody>
      </p:sp>
      <mc:AlternateContent xmlns:mc="http://schemas.openxmlformats.org/markup-compatibility/2006" xmlns:a14="http://schemas.microsoft.com/office/drawing/2010/main">
        <mc:Choice Requires="a14">
          <p:sp>
            <p:nvSpPr>
              <p:cNvPr id="21" name="Rectángulo: esquinas redondeadas 4">
                <a:extLst>
                  <a:ext uri="{FF2B5EF4-FFF2-40B4-BE49-F238E27FC236}">
                    <a16:creationId xmlns:a16="http://schemas.microsoft.com/office/drawing/2014/main" id="{DEE55335-FAEC-36E7-333E-19FADC6D9112}"/>
                  </a:ext>
                </a:extLst>
              </p:cNvPr>
              <p:cNvSpPr/>
              <p:nvPr/>
            </p:nvSpPr>
            <p:spPr>
              <a:xfrm>
                <a:off x="335280" y="242715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centerGroup"/>
                    </m:oMathParaPr>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𝕍</m:t>
                      </m:r>
                      <m:d>
                        <m:dPr>
                          <m:begChr m:val="["/>
                          <m:endChr m:val="]"/>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𝑚</m:t>
                          </m:r>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𝑡</m:t>
                              </m:r>
                            </m:e>
                          </m:d>
                        </m:e>
                      </m:d>
                      <m:r>
                        <a:rPr lang="es-ES" b="0" i="1" smtClean="0">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𝑡</m:t>
                      </m:r>
                      <m:r>
                        <a:rPr lang="es-ES" b="0" i="1" smtClean="0">
                          <a:solidFill>
                            <a:schemeClr val="tx1"/>
                          </a:solidFill>
                          <a:latin typeface="Cambria Math" panose="02040503050406030204" pitchFamily="18" charset="0"/>
                          <a:ea typeface="Cambria Math" panose="02040503050406030204" pitchFamily="18" charset="0"/>
                        </a:rPr>
                        <m:t>⇒</m:t>
                      </m:r>
                      <m:r>
                        <a:rPr lang="es-ES" i="1">
                          <a:solidFill>
                            <a:schemeClr val="tx1"/>
                          </a:solidFill>
                          <a:latin typeface="Cambria Math" panose="02040503050406030204" pitchFamily="18" charset="0"/>
                          <a:ea typeface="Cambria Math" panose="02040503050406030204" pitchFamily="18" charset="0"/>
                        </a:rPr>
                        <m:t>𝕍</m:t>
                      </m:r>
                      <m:d>
                        <m:dPr>
                          <m:begChr m:val="["/>
                          <m:endChr m:val="]"/>
                          <m:ctrlPr>
                            <a:rPr lang="es-ES" i="1">
                              <a:solidFill>
                                <a:schemeClr val="tx1"/>
                              </a:solidFill>
                              <a:latin typeface="Cambria Math" panose="02040503050406030204" pitchFamily="18" charset="0"/>
                              <a:ea typeface="Cambria Math" panose="02040503050406030204" pitchFamily="18" charset="0"/>
                            </a:rPr>
                          </m:ctrlPr>
                        </m:dPr>
                        <m:e>
                          <m:r>
                            <a:rPr lang="es-ES" i="1">
                              <a:solidFill>
                                <a:schemeClr val="tx1"/>
                              </a:solidFill>
                              <a:latin typeface="Cambria Math" panose="02040503050406030204" pitchFamily="18" charset="0"/>
                              <a:ea typeface="Cambria Math" panose="02040503050406030204" pitchFamily="18" charset="0"/>
                            </a:rPr>
                            <m:t>𝑚</m:t>
                          </m:r>
                          <m:d>
                            <m:dPr>
                              <m:ctrlPr>
                                <a:rPr lang="es-ES" i="1">
                                  <a:solidFill>
                                    <a:schemeClr val="tx1"/>
                                  </a:solidFill>
                                  <a:latin typeface="Cambria Math" panose="02040503050406030204" pitchFamily="18" charset="0"/>
                                  <a:ea typeface="Cambria Math" panose="02040503050406030204" pitchFamily="18" charset="0"/>
                                </a:rPr>
                              </m:ctrlPr>
                            </m:dPr>
                            <m:e>
                              <m:r>
                                <a:rPr lang="es-ES" i="1">
                                  <a:solidFill>
                                    <a:schemeClr val="tx1"/>
                                  </a:solidFill>
                                  <a:latin typeface="Cambria Math" panose="02040503050406030204" pitchFamily="18" charset="0"/>
                                  <a:ea typeface="Cambria Math" panose="02040503050406030204" pitchFamily="18" charset="0"/>
                                </a:rPr>
                                <m:t>𝑡</m:t>
                              </m:r>
                            </m:e>
                          </m:d>
                        </m:e>
                      </m:d>
                      <m:r>
                        <a:rPr lang="es-ES" b="0" i="1" smtClean="0">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𝐷𝑡</m:t>
                      </m:r>
                    </m:oMath>
                  </m:oMathPara>
                </a14:m>
                <a:endParaRPr lang="es-ES" b="0" dirty="0">
                  <a:solidFill>
                    <a:schemeClr val="tx1"/>
                  </a:solidFill>
                  <a:ea typeface="Cambria Math" panose="02040503050406030204" pitchFamily="18" charset="0"/>
                </a:endParaRPr>
              </a:p>
              <a:p>
                <a:pPr algn="ctr"/>
                <a:endParaRPr lang="es-ES" dirty="0">
                  <a:solidFill>
                    <a:schemeClr val="tx1"/>
                  </a:solidFill>
                </a:endParaRPr>
              </a:p>
              <a:p>
                <a:pPr algn="ctr"/>
                <a:r>
                  <a:rPr lang="es-ES" dirty="0">
                    <a:solidFill>
                      <a:schemeClr val="tx1"/>
                    </a:solidFill>
                  </a:rPr>
                  <a:t>Used as </a:t>
                </a:r>
                <a:r>
                  <a:rPr lang="es-ES" dirty="0" err="1">
                    <a:solidFill>
                      <a:schemeClr val="tx1"/>
                    </a:solidFill>
                  </a:rPr>
                  <a:t>null</a:t>
                </a:r>
                <a:r>
                  <a:rPr lang="es-ES" dirty="0">
                    <a:solidFill>
                      <a:schemeClr val="tx1"/>
                    </a:solidFill>
                  </a:rPr>
                  <a:t> </a:t>
                </a:r>
                <a:r>
                  <a:rPr lang="es-ES" dirty="0" err="1">
                    <a:solidFill>
                      <a:schemeClr val="tx1"/>
                    </a:solidFill>
                  </a:rPr>
                  <a:t>model</a:t>
                </a:r>
                <a:endParaRPr lang="es-ES" dirty="0">
                  <a:solidFill>
                    <a:schemeClr val="tx1"/>
                  </a:solidFill>
                </a:endParaRPr>
              </a:p>
            </p:txBody>
          </p:sp>
        </mc:Choice>
        <mc:Fallback xmlns="">
          <p:sp>
            <p:nvSpPr>
              <p:cNvPr id="21" name="Rectángulo: esquinas redondeadas 4">
                <a:extLst>
                  <a:ext uri="{FF2B5EF4-FFF2-40B4-BE49-F238E27FC236}">
                    <a16:creationId xmlns:a16="http://schemas.microsoft.com/office/drawing/2014/main" id="{DEE55335-FAEC-36E7-333E-19FADC6D9112}"/>
                  </a:ext>
                </a:extLst>
              </p:cNvPr>
              <p:cNvSpPr>
                <a:spLocks noRot="1" noChangeAspect="1" noMove="1" noResize="1" noEditPoints="1" noAdjustHandles="1" noChangeArrowheads="1" noChangeShapeType="1" noTextEdit="1"/>
              </p:cNvSpPr>
              <p:nvPr/>
            </p:nvSpPr>
            <p:spPr>
              <a:xfrm>
                <a:off x="335280" y="2427155"/>
                <a:ext cx="4974716" cy="598789"/>
              </a:xfrm>
              <a:prstGeom prst="roundRect">
                <a:avLst>
                  <a:gd name="adj" fmla="val 5164"/>
                </a:avLst>
              </a:prstGeom>
              <a:blipFill>
                <a:blip r:embed="rId4"/>
                <a:stretch>
                  <a:fillRect b="-68750"/>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 name="Rectángulo: esquinas redondeadas 4">
                <a:extLst>
                  <a:ext uri="{FF2B5EF4-FFF2-40B4-BE49-F238E27FC236}">
                    <a16:creationId xmlns:a16="http://schemas.microsoft.com/office/drawing/2014/main" id="{6A387E77-23E2-B16D-92C9-FCBDC19E53FC}"/>
                  </a:ext>
                </a:extLst>
              </p:cNvPr>
              <p:cNvSpPr/>
              <p:nvPr/>
            </p:nvSpPr>
            <p:spPr>
              <a:xfrm>
                <a:off x="1905338" y="1114914"/>
                <a:ext cx="8381323" cy="59878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Variance </a:t>
                </a:r>
                <a:r>
                  <a:rPr lang="es-ES" sz="2000" dirty="0" err="1">
                    <a:solidFill>
                      <a:schemeClr val="tx1"/>
                    </a:solidFill>
                  </a:rPr>
                  <a:t>fitting</a:t>
                </a:r>
                <a:r>
                  <a:rPr lang="es-ES" sz="2000" dirty="0">
                    <a:solidFill>
                      <a:schemeClr val="tx1"/>
                    </a:solidFill>
                  </a:rPr>
                  <a:t> </a:t>
                </a:r>
                <a:r>
                  <a:rPr lang="es-ES" sz="2000" dirty="0" err="1">
                    <a:solidFill>
                      <a:schemeClr val="tx1"/>
                    </a:solidFill>
                  </a:rPr>
                  <a:t>to</a:t>
                </a:r>
                <a:r>
                  <a:rPr lang="es-ES" sz="2000" dirty="0">
                    <a:solidFill>
                      <a:schemeClr val="tx1"/>
                    </a:solidFill>
                  </a:rPr>
                  <a:t> </a:t>
                </a:r>
                <a:r>
                  <a:rPr lang="es-ES" sz="2000" dirty="0" err="1">
                    <a:solidFill>
                      <a:schemeClr val="tx1"/>
                    </a:solidFill>
                  </a:rPr>
                  <a:t>model</a:t>
                </a:r>
                <a:r>
                  <a:rPr lang="es-ES" sz="2000" dirty="0">
                    <a:solidFill>
                      <a:schemeClr val="tx1"/>
                    </a:solidFill>
                  </a:rPr>
                  <a:t>: </a:t>
                </a:r>
                <a:r>
                  <a:rPr lang="es-ES" sz="2000" dirty="0" err="1">
                    <a:solidFill>
                      <a:schemeClr val="tx1"/>
                    </a:solidFill>
                  </a:rPr>
                  <a:t>rescaling</a:t>
                </a:r>
                <a:r>
                  <a:rPr lang="es-ES" sz="2000" dirty="0">
                    <a:solidFill>
                      <a:schemeClr val="tx1"/>
                    </a:solidFill>
                  </a:rPr>
                  <a:t> (</a:t>
                </a:r>
                <a14:m>
                  <m:oMath xmlns:m="http://schemas.openxmlformats.org/officeDocument/2006/math">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𝑠</m:t>
                        </m:r>
                      </m:e>
                      <m:sub>
                        <m:r>
                          <a:rPr lang="es-ES" sz="2000" b="0" i="1" smtClean="0">
                            <a:solidFill>
                              <a:schemeClr val="tx1"/>
                            </a:solidFill>
                            <a:latin typeface="Cambria Math" panose="02040503050406030204" pitchFamily="18" charset="0"/>
                          </a:rPr>
                          <m:t>𝑘</m:t>
                        </m:r>
                      </m:sub>
                      <m:sup>
                        <m:r>
                          <a:rPr lang="es-ES" sz="2000" b="0" i="1" smtClean="0">
                            <a:solidFill>
                              <a:schemeClr val="tx1"/>
                            </a:solidFill>
                            <a:latin typeface="Cambria Math" panose="02040503050406030204" pitchFamily="18" charset="0"/>
                          </a:rPr>
                          <m:t>2</m:t>
                        </m:r>
                      </m:sup>
                    </m:sSubSup>
                    <m:r>
                      <a:rPr lang="es-ES" sz="2000" b="0" i="1" smtClean="0">
                        <a:solidFill>
                          <a:schemeClr val="tx1"/>
                        </a:solidFill>
                        <a:latin typeface="Cambria Math" panose="02040503050406030204" pitchFamily="18" charset="0"/>
                      </a:rPr>
                      <m:t>→</m:t>
                    </m:r>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𝑠</m:t>
                        </m:r>
                      </m:e>
                      <m:sub>
                        <m:r>
                          <a:rPr lang="es-ES" sz="2000" b="0" i="1" smtClean="0">
                            <a:solidFill>
                              <a:schemeClr val="tx1"/>
                            </a:solidFill>
                            <a:latin typeface="Cambria Math" panose="02040503050406030204" pitchFamily="18" charset="0"/>
                          </a:rPr>
                          <m:t>𝑘</m:t>
                        </m:r>
                      </m:sub>
                      <m:sup>
                        <m:r>
                          <a:rPr lang="es-ES" sz="2000" b="0" i="1" smtClean="0">
                            <a:solidFill>
                              <a:schemeClr val="tx1"/>
                            </a:solidFill>
                            <a:latin typeface="Cambria Math" panose="02040503050406030204" pitchFamily="18" charset="0"/>
                          </a:rPr>
                          <m:t>2</m:t>
                        </m:r>
                      </m:sup>
                    </m:sSubSup>
                    <m:r>
                      <a:rPr lang="es-ES" sz="2000" b="0" i="1" smtClean="0">
                        <a:solidFill>
                          <a:schemeClr val="tx1"/>
                        </a:solidFill>
                        <a:latin typeface="Cambria Math" panose="02040503050406030204" pitchFamily="18" charset="0"/>
                      </a:rPr>
                      <m:t>−</m:t>
                    </m:r>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𝑠</m:t>
                        </m:r>
                      </m:e>
                      <m:sub>
                        <m:r>
                          <a:rPr lang="es-ES" sz="2000" b="0" i="1" smtClean="0">
                            <a:solidFill>
                              <a:schemeClr val="tx1"/>
                            </a:solidFill>
                            <a:latin typeface="Cambria Math" panose="02040503050406030204" pitchFamily="18" charset="0"/>
                          </a:rPr>
                          <m:t>0</m:t>
                        </m:r>
                      </m:sub>
                      <m:sup>
                        <m:r>
                          <a:rPr lang="es-ES" sz="2000" b="0" i="1" smtClean="0">
                            <a:solidFill>
                              <a:schemeClr val="tx1"/>
                            </a:solidFill>
                            <a:latin typeface="Cambria Math" panose="02040503050406030204" pitchFamily="18" charset="0"/>
                          </a:rPr>
                          <m:t>2</m:t>
                        </m:r>
                      </m:sup>
                    </m:sSubSup>
                  </m:oMath>
                </a14:m>
                <a:r>
                  <a:rPr lang="es-ES" sz="2000" dirty="0">
                    <a:solidFill>
                      <a:schemeClr val="tx1"/>
                    </a:solidFill>
                  </a:rPr>
                  <a:t>) and time </a:t>
                </a:r>
                <a:r>
                  <a:rPr lang="es-ES" sz="2000" dirty="0" err="1">
                    <a:solidFill>
                      <a:schemeClr val="tx1"/>
                    </a:solidFill>
                  </a:rPr>
                  <a:t>shifting</a:t>
                </a:r>
                <a:r>
                  <a:rPr lang="es-ES" sz="2000" dirty="0">
                    <a:solidFill>
                      <a:schemeClr val="tx1"/>
                    </a:solidFill>
                  </a:rPr>
                  <a:t> (</a:t>
                </a: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𝑡</m:t>
                        </m:r>
                      </m:e>
                      <m:sub>
                        <m:r>
                          <a:rPr lang="es-ES" sz="2000" b="0" i="1" smtClean="0">
                            <a:solidFill>
                              <a:schemeClr val="tx1"/>
                            </a:solidFill>
                            <a:latin typeface="Cambria Math" panose="02040503050406030204" pitchFamily="18" charset="0"/>
                          </a:rPr>
                          <m:t>0</m:t>
                        </m:r>
                      </m:sub>
                    </m:sSub>
                    <m:r>
                      <a:rPr lang="es-ES" sz="2000" b="0" i="1" smtClean="0">
                        <a:solidFill>
                          <a:schemeClr val="tx1"/>
                        </a:solidFill>
                        <a:latin typeface="Cambria Math" panose="02040503050406030204" pitchFamily="18" charset="0"/>
                      </a:rPr>
                      <m:t>=0</m:t>
                    </m:r>
                  </m:oMath>
                </a14:m>
                <a:r>
                  <a:rPr lang="es-ES" sz="2000" dirty="0">
                    <a:solidFill>
                      <a:schemeClr val="tx1"/>
                    </a:solidFill>
                  </a:rPr>
                  <a:t>)</a:t>
                </a:r>
              </a:p>
              <a:p>
                <a:pPr algn="ctr"/>
                <a:endParaRPr lang="es-ES" sz="2000" dirty="0">
                  <a:solidFill>
                    <a:schemeClr val="tx1"/>
                  </a:solidFill>
                </a:endParaRPr>
              </a:p>
            </p:txBody>
          </p:sp>
        </mc:Choice>
        <mc:Fallback xmlns="">
          <p:sp>
            <p:nvSpPr>
              <p:cNvPr id="2" name="Rectángulo: esquinas redondeadas 4">
                <a:extLst>
                  <a:ext uri="{FF2B5EF4-FFF2-40B4-BE49-F238E27FC236}">
                    <a16:creationId xmlns:a16="http://schemas.microsoft.com/office/drawing/2014/main" id="{6A387E77-23E2-B16D-92C9-FCBDC19E53FC}"/>
                  </a:ext>
                </a:extLst>
              </p:cNvPr>
              <p:cNvSpPr>
                <a:spLocks noRot="1" noChangeAspect="1" noMove="1" noResize="1" noEditPoints="1" noAdjustHandles="1" noChangeArrowheads="1" noChangeShapeType="1" noTextEdit="1"/>
              </p:cNvSpPr>
              <p:nvPr/>
            </p:nvSpPr>
            <p:spPr>
              <a:xfrm>
                <a:off x="1905338" y="1114914"/>
                <a:ext cx="8381323" cy="598789"/>
              </a:xfrm>
              <a:prstGeom prst="roundRect">
                <a:avLst>
                  <a:gd name="adj" fmla="val 5164"/>
                </a:avLst>
              </a:prstGeom>
              <a:blipFill>
                <a:blip r:embed="rId5"/>
                <a:stretch>
                  <a:fillRect t="-2083"/>
                </a:stretch>
              </a:blipFill>
              <a:ln>
                <a:noFill/>
              </a:ln>
            </p:spPr>
            <p:txBody>
              <a:bodyPr/>
              <a:lstStyle/>
              <a:p>
                <a:r>
                  <a:rPr lang="es-ES">
                    <a:noFill/>
                  </a:rPr>
                  <a:t> </a:t>
                </a:r>
              </a:p>
            </p:txBody>
          </p:sp>
        </mc:Fallback>
      </mc:AlternateContent>
      <p:sp>
        <p:nvSpPr>
          <p:cNvPr id="7" name="Rectángulo: esquinas redondeadas 4">
            <a:extLst>
              <a:ext uri="{FF2B5EF4-FFF2-40B4-BE49-F238E27FC236}">
                <a16:creationId xmlns:a16="http://schemas.microsoft.com/office/drawing/2014/main" id="{751817E6-911F-7619-AC45-68C8C1BCD3C9}"/>
              </a:ext>
            </a:extLst>
          </p:cNvPr>
          <p:cNvSpPr/>
          <p:nvPr/>
        </p:nvSpPr>
        <p:spPr>
          <a:xfrm>
            <a:off x="446868" y="343773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Fractional</a:t>
            </a:r>
            <a:r>
              <a:rPr lang="es-ES" sz="2400" b="1" dirty="0">
                <a:solidFill>
                  <a:schemeClr val="tx1"/>
                </a:solidFill>
              </a:rPr>
              <a:t> </a:t>
            </a:r>
            <a:r>
              <a:rPr lang="es-ES" sz="2400" b="1" dirty="0" err="1">
                <a:solidFill>
                  <a:schemeClr val="tx1"/>
                </a:solidFill>
              </a:rPr>
              <a:t>Brownian</a:t>
            </a:r>
            <a:r>
              <a:rPr lang="es-ES" sz="2400" b="1" dirty="0">
                <a:solidFill>
                  <a:schemeClr val="tx1"/>
                </a:solidFill>
              </a:rPr>
              <a:t> </a:t>
            </a:r>
            <a:r>
              <a:rPr lang="es-ES" sz="2400" b="1" dirty="0" err="1">
                <a:solidFill>
                  <a:schemeClr val="tx1"/>
                </a:solidFill>
              </a:rPr>
              <a:t>Motion</a:t>
            </a:r>
            <a:endParaRPr lang="es-ES" sz="2400" b="1" dirty="0">
              <a:solidFill>
                <a:schemeClr val="tx1"/>
              </a:solidFill>
            </a:endParaRPr>
          </a:p>
        </p:txBody>
      </p:sp>
      <mc:AlternateContent xmlns:mc="http://schemas.openxmlformats.org/markup-compatibility/2006" xmlns:a14="http://schemas.microsoft.com/office/drawing/2010/main">
        <mc:Choice Requires="a14">
          <p:sp>
            <p:nvSpPr>
              <p:cNvPr id="8" name="Rectángulo: esquinas redondeadas 4">
                <a:extLst>
                  <a:ext uri="{FF2B5EF4-FFF2-40B4-BE49-F238E27FC236}">
                    <a16:creationId xmlns:a16="http://schemas.microsoft.com/office/drawing/2014/main" id="{8322122A-6473-79F1-2CA5-B3C9F081A89F}"/>
                  </a:ext>
                </a:extLst>
              </p:cNvPr>
              <p:cNvSpPr/>
              <p:nvPr/>
            </p:nvSpPr>
            <p:spPr>
              <a:xfrm>
                <a:off x="339090" y="398544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centerGroup"/>
                    </m:oMathParaPr>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𝕍</m:t>
                      </m:r>
                      <m:d>
                        <m:dPr>
                          <m:begChr m:val="["/>
                          <m:endChr m:val="]"/>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𝑚</m:t>
                          </m:r>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𝑡</m:t>
                              </m:r>
                            </m:e>
                          </m:d>
                        </m:e>
                      </m:d>
                      <m:r>
                        <a:rPr lang="es-ES" b="0" i="1" smtClean="0">
                          <a:solidFill>
                            <a:schemeClr val="tx1"/>
                          </a:solidFill>
                          <a:latin typeface="Cambria Math" panose="02040503050406030204" pitchFamily="18" charset="0"/>
                          <a:ea typeface="Cambria Math" panose="02040503050406030204" pitchFamily="18" charset="0"/>
                        </a:rPr>
                        <m:t>∝</m:t>
                      </m:r>
                      <m:sSup>
                        <m:sSupPr>
                          <m:ctrlPr>
                            <a:rPr lang="es-ES" b="0" i="1" smtClean="0">
                              <a:solidFill>
                                <a:schemeClr val="tx1"/>
                              </a:solidFill>
                              <a:latin typeface="Cambria Math" panose="02040503050406030204" pitchFamily="18" charset="0"/>
                              <a:ea typeface="Cambria Math" panose="02040503050406030204" pitchFamily="18" charset="0"/>
                            </a:rPr>
                          </m:ctrlPr>
                        </m:sSupPr>
                        <m:e>
                          <m:r>
                            <a:rPr lang="es-ES" b="0" i="1" smtClean="0">
                              <a:solidFill>
                                <a:schemeClr val="tx1"/>
                              </a:solidFill>
                              <a:latin typeface="Cambria Math" panose="02040503050406030204" pitchFamily="18" charset="0"/>
                              <a:ea typeface="Cambria Math" panose="02040503050406030204" pitchFamily="18" charset="0"/>
                            </a:rPr>
                            <m:t>𝑡</m:t>
                          </m:r>
                        </m:e>
                        <m:sup>
                          <m:r>
                            <a:rPr lang="es-ES" b="0" i="1" smtClean="0">
                              <a:solidFill>
                                <a:schemeClr val="tx1"/>
                              </a:solidFill>
                              <a:latin typeface="Cambria Math" panose="02040503050406030204" pitchFamily="18" charset="0"/>
                              <a:ea typeface="Cambria Math" panose="02040503050406030204" pitchFamily="18" charset="0"/>
                            </a:rPr>
                            <m:t>𝛼</m:t>
                          </m:r>
                        </m:sup>
                      </m:sSup>
                      <m:r>
                        <a:rPr lang="es-ES" b="0" i="1" smtClean="0">
                          <a:solidFill>
                            <a:schemeClr val="tx1"/>
                          </a:solidFill>
                          <a:latin typeface="Cambria Math" panose="02040503050406030204" pitchFamily="18" charset="0"/>
                          <a:ea typeface="Cambria Math" panose="02040503050406030204" pitchFamily="18" charset="0"/>
                        </a:rPr>
                        <m:t>⇒</m:t>
                      </m:r>
                      <m:r>
                        <a:rPr lang="es-ES" i="1">
                          <a:solidFill>
                            <a:schemeClr val="tx1"/>
                          </a:solidFill>
                          <a:latin typeface="Cambria Math" panose="02040503050406030204" pitchFamily="18" charset="0"/>
                          <a:ea typeface="Cambria Math" panose="02040503050406030204" pitchFamily="18" charset="0"/>
                        </a:rPr>
                        <m:t>𝕍</m:t>
                      </m:r>
                      <m:d>
                        <m:dPr>
                          <m:begChr m:val="["/>
                          <m:endChr m:val="]"/>
                          <m:ctrlPr>
                            <a:rPr lang="es-ES" i="1">
                              <a:solidFill>
                                <a:schemeClr val="tx1"/>
                              </a:solidFill>
                              <a:latin typeface="Cambria Math" panose="02040503050406030204" pitchFamily="18" charset="0"/>
                              <a:ea typeface="Cambria Math" panose="02040503050406030204" pitchFamily="18" charset="0"/>
                            </a:rPr>
                          </m:ctrlPr>
                        </m:dPr>
                        <m:e>
                          <m:r>
                            <a:rPr lang="es-ES" i="1">
                              <a:solidFill>
                                <a:schemeClr val="tx1"/>
                              </a:solidFill>
                              <a:latin typeface="Cambria Math" panose="02040503050406030204" pitchFamily="18" charset="0"/>
                              <a:ea typeface="Cambria Math" panose="02040503050406030204" pitchFamily="18" charset="0"/>
                            </a:rPr>
                            <m:t>𝑚</m:t>
                          </m:r>
                          <m:d>
                            <m:dPr>
                              <m:ctrlPr>
                                <a:rPr lang="es-ES" i="1">
                                  <a:solidFill>
                                    <a:schemeClr val="tx1"/>
                                  </a:solidFill>
                                  <a:latin typeface="Cambria Math" panose="02040503050406030204" pitchFamily="18" charset="0"/>
                                  <a:ea typeface="Cambria Math" panose="02040503050406030204" pitchFamily="18" charset="0"/>
                                </a:rPr>
                              </m:ctrlPr>
                            </m:dPr>
                            <m:e>
                              <m:r>
                                <a:rPr lang="es-ES" i="1">
                                  <a:solidFill>
                                    <a:schemeClr val="tx1"/>
                                  </a:solidFill>
                                  <a:latin typeface="Cambria Math" panose="02040503050406030204" pitchFamily="18" charset="0"/>
                                  <a:ea typeface="Cambria Math" panose="02040503050406030204" pitchFamily="18" charset="0"/>
                                </a:rPr>
                                <m:t>𝑡</m:t>
                              </m:r>
                            </m:e>
                          </m:d>
                        </m:e>
                      </m:d>
                      <m:r>
                        <a:rPr lang="es-ES" b="0" i="1" smtClean="0">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𝐷</m:t>
                      </m:r>
                      <m:sSup>
                        <m:sSupPr>
                          <m:ctrlPr>
                            <a:rPr lang="es-ES" b="0" i="1" smtClean="0">
                              <a:solidFill>
                                <a:schemeClr val="tx1"/>
                              </a:solidFill>
                              <a:latin typeface="Cambria Math" panose="02040503050406030204" pitchFamily="18" charset="0"/>
                              <a:ea typeface="Cambria Math" panose="02040503050406030204" pitchFamily="18" charset="0"/>
                            </a:rPr>
                          </m:ctrlPr>
                        </m:sSupPr>
                        <m:e>
                          <m:r>
                            <a:rPr lang="es-ES" b="0" i="1" smtClean="0">
                              <a:solidFill>
                                <a:schemeClr val="tx1"/>
                              </a:solidFill>
                              <a:latin typeface="Cambria Math" panose="02040503050406030204" pitchFamily="18" charset="0"/>
                              <a:ea typeface="Cambria Math" panose="02040503050406030204" pitchFamily="18" charset="0"/>
                            </a:rPr>
                            <m:t>𝑡</m:t>
                          </m:r>
                        </m:e>
                        <m:sup>
                          <m:r>
                            <a:rPr lang="es-ES" b="0" i="1" smtClean="0">
                              <a:solidFill>
                                <a:schemeClr val="tx1"/>
                              </a:solidFill>
                              <a:latin typeface="Cambria Math" panose="02040503050406030204" pitchFamily="18" charset="0"/>
                              <a:ea typeface="Cambria Math" panose="02040503050406030204" pitchFamily="18" charset="0"/>
                            </a:rPr>
                            <m:t>𝛼</m:t>
                          </m:r>
                        </m:sup>
                      </m:sSup>
                    </m:oMath>
                  </m:oMathPara>
                </a14:m>
                <a:endParaRPr lang="es-ES" b="0" dirty="0">
                  <a:solidFill>
                    <a:schemeClr val="tx1"/>
                  </a:solidFill>
                  <a:ea typeface="Cambria Math" panose="02040503050406030204" pitchFamily="18" charset="0"/>
                </a:endParaRPr>
              </a:p>
              <a:p>
                <a:pPr algn="ctr"/>
                <a:endParaRPr lang="es-ES" dirty="0">
                  <a:solidFill>
                    <a:schemeClr val="tx1"/>
                  </a:solidFill>
                </a:endParaRPr>
              </a:p>
              <a:p>
                <a:pPr algn="ctr"/>
                <a:r>
                  <a:rPr lang="es-ES" dirty="0">
                    <a:solidFill>
                      <a:schemeClr val="tx1"/>
                    </a:solidFill>
                  </a:rPr>
                  <a:t>Used as </a:t>
                </a:r>
                <a:r>
                  <a:rPr lang="es-ES" dirty="0" err="1">
                    <a:solidFill>
                      <a:schemeClr val="tx1"/>
                    </a:solidFill>
                  </a:rPr>
                  <a:t>challenging</a:t>
                </a:r>
                <a:r>
                  <a:rPr lang="es-ES" dirty="0">
                    <a:solidFill>
                      <a:schemeClr val="tx1"/>
                    </a:solidFill>
                  </a:rPr>
                  <a:t> </a:t>
                </a:r>
                <a:r>
                  <a:rPr lang="es-ES" dirty="0" err="1">
                    <a:solidFill>
                      <a:schemeClr val="tx1"/>
                    </a:solidFill>
                  </a:rPr>
                  <a:t>model</a:t>
                </a:r>
                <a:endParaRPr lang="es-ES" dirty="0">
                  <a:solidFill>
                    <a:schemeClr val="tx1"/>
                  </a:solidFill>
                </a:endParaRPr>
              </a:p>
            </p:txBody>
          </p:sp>
        </mc:Choice>
        <mc:Fallback xmlns="">
          <p:sp>
            <p:nvSpPr>
              <p:cNvPr id="8" name="Rectángulo: esquinas redondeadas 4">
                <a:extLst>
                  <a:ext uri="{FF2B5EF4-FFF2-40B4-BE49-F238E27FC236}">
                    <a16:creationId xmlns:a16="http://schemas.microsoft.com/office/drawing/2014/main" id="{8322122A-6473-79F1-2CA5-B3C9F081A89F}"/>
                  </a:ext>
                </a:extLst>
              </p:cNvPr>
              <p:cNvSpPr>
                <a:spLocks noRot="1" noChangeAspect="1" noMove="1" noResize="1" noEditPoints="1" noAdjustHandles="1" noChangeArrowheads="1" noChangeShapeType="1" noTextEdit="1"/>
              </p:cNvSpPr>
              <p:nvPr/>
            </p:nvSpPr>
            <p:spPr>
              <a:xfrm>
                <a:off x="339090" y="3985445"/>
                <a:ext cx="4974716" cy="598789"/>
              </a:xfrm>
              <a:prstGeom prst="roundRect">
                <a:avLst>
                  <a:gd name="adj" fmla="val 5164"/>
                </a:avLst>
              </a:prstGeom>
              <a:blipFill>
                <a:blip r:embed="rId6"/>
                <a:stretch>
                  <a:fillRect b="-70833"/>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Rectángulo: esquinas redondeadas 4">
                <a:extLst>
                  <a:ext uri="{FF2B5EF4-FFF2-40B4-BE49-F238E27FC236}">
                    <a16:creationId xmlns:a16="http://schemas.microsoft.com/office/drawing/2014/main" id="{DC0D58BE-A49D-5967-9190-D0C8C81BCDF7}"/>
                  </a:ext>
                </a:extLst>
              </p:cNvPr>
              <p:cNvSpPr/>
              <p:nvPr/>
            </p:nvSpPr>
            <p:spPr>
              <a:xfrm>
                <a:off x="389169" y="5313107"/>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i="1" dirty="0">
                    <a:solidFill>
                      <a:schemeClr val="tx1"/>
                    </a:solidFill>
                  </a:rPr>
                  <a:t>Null </a:t>
                </a:r>
                <a:r>
                  <a:rPr lang="es-ES" i="1" dirty="0" err="1">
                    <a:solidFill>
                      <a:schemeClr val="tx1"/>
                    </a:solidFill>
                  </a:rPr>
                  <a:t>model</a:t>
                </a:r>
                <a:r>
                  <a:rPr lang="es-ES" i="1" dirty="0">
                    <a:solidFill>
                      <a:schemeClr val="tx1"/>
                    </a:solidFill>
                  </a:rPr>
                  <a:t> </a:t>
                </a:r>
                <a:r>
                  <a:rPr lang="es-ES" i="1" dirty="0" err="1">
                    <a:solidFill>
                      <a:schemeClr val="tx1"/>
                    </a:solidFill>
                  </a:rPr>
                  <a:t>is</a:t>
                </a:r>
                <a:r>
                  <a:rPr lang="es-ES" i="1" dirty="0">
                    <a:solidFill>
                      <a:schemeClr val="tx1"/>
                    </a:solidFill>
                  </a:rPr>
                  <a:t> </a:t>
                </a:r>
                <a:r>
                  <a:rPr lang="es-ES" i="1" dirty="0" err="1">
                    <a:solidFill>
                      <a:schemeClr val="tx1"/>
                    </a:solidFill>
                  </a:rPr>
                  <a:t>recovered</a:t>
                </a:r>
                <a:r>
                  <a:rPr lang="es-ES" i="1" dirty="0">
                    <a:solidFill>
                      <a:schemeClr val="tx1"/>
                    </a:solidFill>
                  </a:rPr>
                  <a:t> </a:t>
                </a:r>
                <a:r>
                  <a:rPr lang="es-ES" i="1" dirty="0" err="1">
                    <a:solidFill>
                      <a:schemeClr val="tx1"/>
                    </a:solidFill>
                  </a:rPr>
                  <a:t>by</a:t>
                </a:r>
                <a:r>
                  <a:rPr lang="es-ES" i="1" dirty="0">
                    <a:solidFill>
                      <a:schemeClr val="tx1"/>
                    </a:solidFill>
                  </a:rPr>
                  <a:t> </a:t>
                </a:r>
                <a:r>
                  <a:rPr lang="es-ES" i="1" dirty="0" err="1">
                    <a:solidFill>
                      <a:schemeClr val="tx1"/>
                    </a:solidFill>
                  </a:rPr>
                  <a:t>setting</a:t>
                </a:r>
                <a:r>
                  <a:rPr lang="es-ES" i="1" dirty="0">
                    <a:solidFill>
                      <a:schemeClr val="tx1"/>
                    </a:solidFill>
                  </a:rPr>
                  <a:t> </a:t>
                </a:r>
                <a14:m>
                  <m:oMath xmlns:m="http://schemas.openxmlformats.org/officeDocument/2006/math">
                    <m:r>
                      <a:rPr lang="es-ES" b="0" i="1" smtClean="0">
                        <a:solidFill>
                          <a:schemeClr val="tx1"/>
                        </a:solidFill>
                        <a:latin typeface="Cambria Math" panose="02040503050406030204" pitchFamily="18" charset="0"/>
                      </a:rPr>
                      <m:t>𝛼</m:t>
                    </m:r>
                    <m:r>
                      <a:rPr lang="es-ES" b="0" i="1" smtClean="0">
                        <a:solidFill>
                          <a:schemeClr val="tx1"/>
                        </a:solidFill>
                        <a:latin typeface="Cambria Math" panose="02040503050406030204" pitchFamily="18" charset="0"/>
                      </a:rPr>
                      <m:t>=1</m:t>
                    </m:r>
                  </m:oMath>
                </a14:m>
                <a:endParaRPr lang="es-ES" i="1" dirty="0">
                  <a:solidFill>
                    <a:schemeClr val="tx1"/>
                  </a:solidFill>
                </a:endParaRPr>
              </a:p>
            </p:txBody>
          </p:sp>
        </mc:Choice>
        <mc:Fallback xmlns="">
          <p:sp>
            <p:nvSpPr>
              <p:cNvPr id="9" name="Rectángulo: esquinas redondeadas 4">
                <a:extLst>
                  <a:ext uri="{FF2B5EF4-FFF2-40B4-BE49-F238E27FC236}">
                    <a16:creationId xmlns:a16="http://schemas.microsoft.com/office/drawing/2014/main" id="{DC0D58BE-A49D-5967-9190-D0C8C81BCDF7}"/>
                  </a:ext>
                </a:extLst>
              </p:cNvPr>
              <p:cNvSpPr>
                <a:spLocks noRot="1" noChangeAspect="1" noMove="1" noResize="1" noEditPoints="1" noAdjustHandles="1" noChangeArrowheads="1" noChangeShapeType="1" noTextEdit="1"/>
              </p:cNvSpPr>
              <p:nvPr/>
            </p:nvSpPr>
            <p:spPr>
              <a:xfrm>
                <a:off x="389169" y="5313107"/>
                <a:ext cx="4974716" cy="598789"/>
              </a:xfrm>
              <a:prstGeom prst="roundRect">
                <a:avLst>
                  <a:gd name="adj" fmla="val 5164"/>
                </a:avLst>
              </a:prstGeom>
              <a:blipFill>
                <a:blip r:embed="rId7"/>
                <a:stretch>
                  <a:fillRect t="-2083"/>
                </a:stretch>
              </a:blipFill>
              <a:ln>
                <a:noFill/>
              </a:ln>
            </p:spPr>
            <p:txBody>
              <a:bodyPr/>
              <a:lstStyle/>
              <a:p>
                <a:r>
                  <a:rPr lang="es-ES">
                    <a:noFill/>
                  </a:rPr>
                  <a:t> </a:t>
                </a:r>
              </a:p>
            </p:txBody>
          </p:sp>
        </mc:Fallback>
      </mc:AlternateContent>
    </p:spTree>
    <p:extLst>
      <p:ext uri="{BB962C8B-B14F-4D97-AF65-F5344CB8AC3E}">
        <p14:creationId xmlns:p14="http://schemas.microsoft.com/office/powerpoint/2010/main" val="31949060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7D3B23F-7A76-BA80-D79F-D8DB4975ED8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E1FCFA7-B75F-DBC3-7A16-664EC0FE68C2}"/>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AF907C55-C79D-7DAD-CB66-34CBCC4016D9}"/>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66751503-3C31-9272-9DBF-38915DB7E5F5}"/>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5E8AD72F-3E3C-02E9-A360-4178E34ACC56}"/>
              </a:ext>
            </a:extLst>
          </p:cNvPr>
          <p:cNvSpPr txBox="1"/>
          <p:nvPr/>
        </p:nvSpPr>
        <p:spPr>
          <a:xfrm>
            <a:off x="88774" y="219842"/>
            <a:ext cx="12103225" cy="707886"/>
          </a:xfrm>
          <a:prstGeom prst="rect">
            <a:avLst/>
          </a:prstGeom>
          <a:noFill/>
        </p:spPr>
        <p:txBody>
          <a:bodyPr wrap="square" rtlCol="0">
            <a:spAutoFit/>
          </a:bodyPr>
          <a:lstStyle/>
          <a:p>
            <a:r>
              <a:rPr lang="es-ES" sz="4000" b="1"/>
              <a:t>Fitting</a:t>
            </a:r>
            <a:r>
              <a:rPr lang="es-ES" sz="4000" b="1" dirty="0"/>
              <a:t> Molecular </a:t>
            </a:r>
            <a:r>
              <a:rPr lang="es-ES" sz="4000" b="1" dirty="0" err="1"/>
              <a:t>Clock</a:t>
            </a:r>
            <a:r>
              <a:rPr lang="es-ES" sz="4000" b="1" dirty="0"/>
              <a:t> </a:t>
            </a:r>
            <a:r>
              <a:rPr lang="es-ES" sz="4000" b="1" dirty="0" err="1"/>
              <a:t>Models</a:t>
            </a:r>
            <a:endParaRPr lang="es-ES" sz="4000" b="1" dirty="0"/>
          </a:p>
        </p:txBody>
      </p:sp>
      <p:sp>
        <p:nvSpPr>
          <p:cNvPr id="17" name="Rectángulo: esquinas redondeadas 1">
            <a:extLst>
              <a:ext uri="{FF2B5EF4-FFF2-40B4-BE49-F238E27FC236}">
                <a16:creationId xmlns:a16="http://schemas.microsoft.com/office/drawing/2014/main" id="{C63CD291-19F8-AFFF-7D42-41D0B90CCAA0}"/>
              </a:ext>
            </a:extLst>
          </p:cNvPr>
          <p:cNvSpPr/>
          <p:nvPr/>
        </p:nvSpPr>
        <p:spPr>
          <a:xfrm>
            <a:off x="335280" y="1817371"/>
            <a:ext cx="4974716" cy="429767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8" name="Rectángulo: esquinas redondeadas 4">
            <a:extLst>
              <a:ext uri="{FF2B5EF4-FFF2-40B4-BE49-F238E27FC236}">
                <a16:creationId xmlns:a16="http://schemas.microsoft.com/office/drawing/2014/main" id="{E2E3B306-5EDC-5E06-26D7-7AFE6B9C51A5}"/>
              </a:ext>
            </a:extLst>
          </p:cNvPr>
          <p:cNvSpPr/>
          <p:nvPr/>
        </p:nvSpPr>
        <p:spPr>
          <a:xfrm>
            <a:off x="443058" y="187944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Classical</a:t>
            </a:r>
            <a:r>
              <a:rPr lang="es-ES" sz="2400" b="1" dirty="0">
                <a:solidFill>
                  <a:schemeClr val="tx1"/>
                </a:solidFill>
              </a:rPr>
              <a:t> </a:t>
            </a:r>
            <a:r>
              <a:rPr lang="es-ES" sz="2400" b="1" dirty="0" err="1">
                <a:solidFill>
                  <a:schemeClr val="tx1"/>
                </a:solidFill>
              </a:rPr>
              <a:t>Brownian</a:t>
            </a:r>
            <a:r>
              <a:rPr lang="es-ES" sz="2400" b="1" dirty="0">
                <a:solidFill>
                  <a:schemeClr val="tx1"/>
                </a:solidFill>
              </a:rPr>
              <a:t> </a:t>
            </a:r>
            <a:r>
              <a:rPr lang="es-ES" sz="2400" b="1" dirty="0" err="1">
                <a:solidFill>
                  <a:schemeClr val="tx1"/>
                </a:solidFill>
              </a:rPr>
              <a:t>Motion</a:t>
            </a:r>
            <a:endParaRPr lang="es-ES" sz="2400" b="1" dirty="0">
              <a:solidFill>
                <a:schemeClr val="tx1"/>
              </a:solidFill>
            </a:endParaRPr>
          </a:p>
        </p:txBody>
      </p:sp>
      <mc:AlternateContent xmlns:mc="http://schemas.openxmlformats.org/markup-compatibility/2006" xmlns:a14="http://schemas.microsoft.com/office/drawing/2010/main">
        <mc:Choice Requires="a14">
          <p:sp>
            <p:nvSpPr>
              <p:cNvPr id="21" name="Rectángulo: esquinas redondeadas 4">
                <a:extLst>
                  <a:ext uri="{FF2B5EF4-FFF2-40B4-BE49-F238E27FC236}">
                    <a16:creationId xmlns:a16="http://schemas.microsoft.com/office/drawing/2014/main" id="{BAF720A2-0705-E882-C01B-194C3B816832}"/>
                  </a:ext>
                </a:extLst>
              </p:cNvPr>
              <p:cNvSpPr/>
              <p:nvPr/>
            </p:nvSpPr>
            <p:spPr>
              <a:xfrm>
                <a:off x="335280" y="242715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centerGroup"/>
                    </m:oMathParaPr>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𝕍</m:t>
                      </m:r>
                      <m:d>
                        <m:dPr>
                          <m:begChr m:val="["/>
                          <m:endChr m:val="]"/>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𝑚</m:t>
                          </m:r>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𝑡</m:t>
                              </m:r>
                            </m:e>
                          </m:d>
                        </m:e>
                      </m:d>
                      <m:r>
                        <a:rPr lang="es-ES" b="0" i="1" smtClean="0">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𝑡</m:t>
                      </m:r>
                      <m:r>
                        <a:rPr lang="es-ES" b="0" i="1" smtClean="0">
                          <a:solidFill>
                            <a:schemeClr val="tx1"/>
                          </a:solidFill>
                          <a:latin typeface="Cambria Math" panose="02040503050406030204" pitchFamily="18" charset="0"/>
                          <a:ea typeface="Cambria Math" panose="02040503050406030204" pitchFamily="18" charset="0"/>
                        </a:rPr>
                        <m:t>⇒</m:t>
                      </m:r>
                      <m:r>
                        <a:rPr lang="es-ES" i="1">
                          <a:solidFill>
                            <a:schemeClr val="tx1"/>
                          </a:solidFill>
                          <a:latin typeface="Cambria Math" panose="02040503050406030204" pitchFamily="18" charset="0"/>
                          <a:ea typeface="Cambria Math" panose="02040503050406030204" pitchFamily="18" charset="0"/>
                        </a:rPr>
                        <m:t>𝕍</m:t>
                      </m:r>
                      <m:d>
                        <m:dPr>
                          <m:begChr m:val="["/>
                          <m:endChr m:val="]"/>
                          <m:ctrlPr>
                            <a:rPr lang="es-ES" i="1">
                              <a:solidFill>
                                <a:schemeClr val="tx1"/>
                              </a:solidFill>
                              <a:latin typeface="Cambria Math" panose="02040503050406030204" pitchFamily="18" charset="0"/>
                              <a:ea typeface="Cambria Math" panose="02040503050406030204" pitchFamily="18" charset="0"/>
                            </a:rPr>
                          </m:ctrlPr>
                        </m:dPr>
                        <m:e>
                          <m:r>
                            <a:rPr lang="es-ES" i="1">
                              <a:solidFill>
                                <a:schemeClr val="tx1"/>
                              </a:solidFill>
                              <a:latin typeface="Cambria Math" panose="02040503050406030204" pitchFamily="18" charset="0"/>
                              <a:ea typeface="Cambria Math" panose="02040503050406030204" pitchFamily="18" charset="0"/>
                            </a:rPr>
                            <m:t>𝑚</m:t>
                          </m:r>
                          <m:d>
                            <m:dPr>
                              <m:ctrlPr>
                                <a:rPr lang="es-ES" i="1">
                                  <a:solidFill>
                                    <a:schemeClr val="tx1"/>
                                  </a:solidFill>
                                  <a:latin typeface="Cambria Math" panose="02040503050406030204" pitchFamily="18" charset="0"/>
                                  <a:ea typeface="Cambria Math" panose="02040503050406030204" pitchFamily="18" charset="0"/>
                                </a:rPr>
                              </m:ctrlPr>
                            </m:dPr>
                            <m:e>
                              <m:r>
                                <a:rPr lang="es-ES" i="1">
                                  <a:solidFill>
                                    <a:schemeClr val="tx1"/>
                                  </a:solidFill>
                                  <a:latin typeface="Cambria Math" panose="02040503050406030204" pitchFamily="18" charset="0"/>
                                  <a:ea typeface="Cambria Math" panose="02040503050406030204" pitchFamily="18" charset="0"/>
                                </a:rPr>
                                <m:t>𝑡</m:t>
                              </m:r>
                            </m:e>
                          </m:d>
                        </m:e>
                      </m:d>
                      <m:r>
                        <a:rPr lang="es-ES" b="0" i="1" smtClean="0">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𝐷𝑡</m:t>
                      </m:r>
                    </m:oMath>
                  </m:oMathPara>
                </a14:m>
                <a:endParaRPr lang="es-ES" b="0" dirty="0">
                  <a:solidFill>
                    <a:schemeClr val="tx1"/>
                  </a:solidFill>
                  <a:ea typeface="Cambria Math" panose="02040503050406030204" pitchFamily="18" charset="0"/>
                </a:endParaRPr>
              </a:p>
              <a:p>
                <a:pPr algn="ctr"/>
                <a:endParaRPr lang="es-ES" dirty="0">
                  <a:solidFill>
                    <a:schemeClr val="tx1"/>
                  </a:solidFill>
                </a:endParaRPr>
              </a:p>
              <a:p>
                <a:pPr algn="ctr"/>
                <a:r>
                  <a:rPr lang="es-ES" dirty="0">
                    <a:solidFill>
                      <a:schemeClr val="tx1"/>
                    </a:solidFill>
                  </a:rPr>
                  <a:t>Used as </a:t>
                </a:r>
                <a:r>
                  <a:rPr lang="es-ES" dirty="0" err="1">
                    <a:solidFill>
                      <a:schemeClr val="tx1"/>
                    </a:solidFill>
                  </a:rPr>
                  <a:t>null</a:t>
                </a:r>
                <a:r>
                  <a:rPr lang="es-ES" dirty="0">
                    <a:solidFill>
                      <a:schemeClr val="tx1"/>
                    </a:solidFill>
                  </a:rPr>
                  <a:t> </a:t>
                </a:r>
                <a:r>
                  <a:rPr lang="es-ES" dirty="0" err="1">
                    <a:solidFill>
                      <a:schemeClr val="tx1"/>
                    </a:solidFill>
                  </a:rPr>
                  <a:t>model</a:t>
                </a:r>
                <a:endParaRPr lang="es-ES" dirty="0">
                  <a:solidFill>
                    <a:schemeClr val="tx1"/>
                  </a:solidFill>
                </a:endParaRPr>
              </a:p>
            </p:txBody>
          </p:sp>
        </mc:Choice>
        <mc:Fallback xmlns="">
          <p:sp>
            <p:nvSpPr>
              <p:cNvPr id="21" name="Rectángulo: esquinas redondeadas 4">
                <a:extLst>
                  <a:ext uri="{FF2B5EF4-FFF2-40B4-BE49-F238E27FC236}">
                    <a16:creationId xmlns:a16="http://schemas.microsoft.com/office/drawing/2014/main" id="{BAF720A2-0705-E882-C01B-194C3B816832}"/>
                  </a:ext>
                </a:extLst>
              </p:cNvPr>
              <p:cNvSpPr>
                <a:spLocks noRot="1" noChangeAspect="1" noMove="1" noResize="1" noEditPoints="1" noAdjustHandles="1" noChangeArrowheads="1" noChangeShapeType="1" noTextEdit="1"/>
              </p:cNvSpPr>
              <p:nvPr/>
            </p:nvSpPr>
            <p:spPr>
              <a:xfrm>
                <a:off x="335280" y="2427155"/>
                <a:ext cx="4974716" cy="598789"/>
              </a:xfrm>
              <a:prstGeom prst="roundRect">
                <a:avLst>
                  <a:gd name="adj" fmla="val 5164"/>
                </a:avLst>
              </a:prstGeom>
              <a:blipFill>
                <a:blip r:embed="rId4"/>
                <a:stretch>
                  <a:fillRect b="-68750"/>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2" name="Rectángulo: esquinas redondeadas 4">
                <a:extLst>
                  <a:ext uri="{FF2B5EF4-FFF2-40B4-BE49-F238E27FC236}">
                    <a16:creationId xmlns:a16="http://schemas.microsoft.com/office/drawing/2014/main" id="{C0DD1EE3-5B75-513A-5891-3BC88DA302BF}"/>
                  </a:ext>
                </a:extLst>
              </p:cNvPr>
              <p:cNvSpPr/>
              <p:nvPr/>
            </p:nvSpPr>
            <p:spPr>
              <a:xfrm>
                <a:off x="1905338" y="1114914"/>
                <a:ext cx="8381323" cy="59878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a:solidFill>
                      <a:schemeClr val="tx1"/>
                    </a:solidFill>
                  </a:rPr>
                  <a:t>Variance </a:t>
                </a:r>
                <a:r>
                  <a:rPr lang="es-ES" sz="2000" dirty="0" err="1">
                    <a:solidFill>
                      <a:schemeClr val="tx1"/>
                    </a:solidFill>
                  </a:rPr>
                  <a:t>fitting</a:t>
                </a:r>
                <a:r>
                  <a:rPr lang="es-ES" sz="2000" dirty="0">
                    <a:solidFill>
                      <a:schemeClr val="tx1"/>
                    </a:solidFill>
                  </a:rPr>
                  <a:t> </a:t>
                </a:r>
                <a:r>
                  <a:rPr lang="es-ES" sz="2000" dirty="0" err="1">
                    <a:solidFill>
                      <a:schemeClr val="tx1"/>
                    </a:solidFill>
                  </a:rPr>
                  <a:t>to</a:t>
                </a:r>
                <a:r>
                  <a:rPr lang="es-ES" sz="2000" dirty="0">
                    <a:solidFill>
                      <a:schemeClr val="tx1"/>
                    </a:solidFill>
                  </a:rPr>
                  <a:t> </a:t>
                </a:r>
                <a:r>
                  <a:rPr lang="es-ES" sz="2000" dirty="0" err="1">
                    <a:solidFill>
                      <a:schemeClr val="tx1"/>
                    </a:solidFill>
                  </a:rPr>
                  <a:t>model</a:t>
                </a:r>
                <a:r>
                  <a:rPr lang="es-ES" sz="2000" dirty="0">
                    <a:solidFill>
                      <a:schemeClr val="tx1"/>
                    </a:solidFill>
                  </a:rPr>
                  <a:t>: </a:t>
                </a:r>
                <a:r>
                  <a:rPr lang="es-ES" sz="2000" dirty="0" err="1">
                    <a:solidFill>
                      <a:schemeClr val="tx1"/>
                    </a:solidFill>
                  </a:rPr>
                  <a:t>rescaling</a:t>
                </a:r>
                <a:r>
                  <a:rPr lang="es-ES" sz="2000" dirty="0">
                    <a:solidFill>
                      <a:schemeClr val="tx1"/>
                    </a:solidFill>
                  </a:rPr>
                  <a:t> (</a:t>
                </a:r>
                <a14:m>
                  <m:oMath xmlns:m="http://schemas.openxmlformats.org/officeDocument/2006/math">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𝑠</m:t>
                        </m:r>
                      </m:e>
                      <m:sub>
                        <m:r>
                          <a:rPr lang="es-ES" sz="2000" b="0" i="1" smtClean="0">
                            <a:solidFill>
                              <a:schemeClr val="tx1"/>
                            </a:solidFill>
                            <a:latin typeface="Cambria Math" panose="02040503050406030204" pitchFamily="18" charset="0"/>
                          </a:rPr>
                          <m:t>𝑘</m:t>
                        </m:r>
                      </m:sub>
                      <m:sup>
                        <m:r>
                          <a:rPr lang="es-ES" sz="2000" b="0" i="1" smtClean="0">
                            <a:solidFill>
                              <a:schemeClr val="tx1"/>
                            </a:solidFill>
                            <a:latin typeface="Cambria Math" panose="02040503050406030204" pitchFamily="18" charset="0"/>
                          </a:rPr>
                          <m:t>2</m:t>
                        </m:r>
                      </m:sup>
                    </m:sSubSup>
                    <m:r>
                      <a:rPr lang="es-ES" sz="2000" b="0" i="1" smtClean="0">
                        <a:solidFill>
                          <a:schemeClr val="tx1"/>
                        </a:solidFill>
                        <a:latin typeface="Cambria Math" panose="02040503050406030204" pitchFamily="18" charset="0"/>
                      </a:rPr>
                      <m:t>→</m:t>
                    </m:r>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𝑠</m:t>
                        </m:r>
                      </m:e>
                      <m:sub>
                        <m:r>
                          <a:rPr lang="es-ES" sz="2000" b="0" i="1" smtClean="0">
                            <a:solidFill>
                              <a:schemeClr val="tx1"/>
                            </a:solidFill>
                            <a:latin typeface="Cambria Math" panose="02040503050406030204" pitchFamily="18" charset="0"/>
                          </a:rPr>
                          <m:t>𝑘</m:t>
                        </m:r>
                      </m:sub>
                      <m:sup>
                        <m:r>
                          <a:rPr lang="es-ES" sz="2000" b="0" i="1" smtClean="0">
                            <a:solidFill>
                              <a:schemeClr val="tx1"/>
                            </a:solidFill>
                            <a:latin typeface="Cambria Math" panose="02040503050406030204" pitchFamily="18" charset="0"/>
                          </a:rPr>
                          <m:t>2</m:t>
                        </m:r>
                      </m:sup>
                    </m:sSubSup>
                    <m:r>
                      <a:rPr lang="es-ES" sz="2000" b="0" i="1" smtClean="0">
                        <a:solidFill>
                          <a:schemeClr val="tx1"/>
                        </a:solidFill>
                        <a:latin typeface="Cambria Math" panose="02040503050406030204" pitchFamily="18" charset="0"/>
                      </a:rPr>
                      <m:t>−</m:t>
                    </m:r>
                    <m:sSubSup>
                      <m:sSubSupPr>
                        <m:ctrlPr>
                          <a:rPr lang="es-ES" sz="2000" b="0" i="1" smtClean="0">
                            <a:solidFill>
                              <a:schemeClr val="tx1"/>
                            </a:solidFill>
                            <a:latin typeface="Cambria Math" panose="02040503050406030204" pitchFamily="18" charset="0"/>
                          </a:rPr>
                        </m:ctrlPr>
                      </m:sSubSupPr>
                      <m:e>
                        <m:r>
                          <a:rPr lang="es-ES" sz="2000" b="0" i="1" smtClean="0">
                            <a:solidFill>
                              <a:schemeClr val="tx1"/>
                            </a:solidFill>
                            <a:latin typeface="Cambria Math" panose="02040503050406030204" pitchFamily="18" charset="0"/>
                          </a:rPr>
                          <m:t>𝑠</m:t>
                        </m:r>
                      </m:e>
                      <m:sub>
                        <m:r>
                          <a:rPr lang="es-ES" sz="2000" b="0" i="1" smtClean="0">
                            <a:solidFill>
                              <a:schemeClr val="tx1"/>
                            </a:solidFill>
                            <a:latin typeface="Cambria Math" panose="02040503050406030204" pitchFamily="18" charset="0"/>
                          </a:rPr>
                          <m:t>0</m:t>
                        </m:r>
                      </m:sub>
                      <m:sup>
                        <m:r>
                          <a:rPr lang="es-ES" sz="2000" b="0" i="1" smtClean="0">
                            <a:solidFill>
                              <a:schemeClr val="tx1"/>
                            </a:solidFill>
                            <a:latin typeface="Cambria Math" panose="02040503050406030204" pitchFamily="18" charset="0"/>
                          </a:rPr>
                          <m:t>2</m:t>
                        </m:r>
                      </m:sup>
                    </m:sSubSup>
                  </m:oMath>
                </a14:m>
                <a:r>
                  <a:rPr lang="es-ES" sz="2000" dirty="0">
                    <a:solidFill>
                      <a:schemeClr val="tx1"/>
                    </a:solidFill>
                  </a:rPr>
                  <a:t>) and time </a:t>
                </a:r>
                <a:r>
                  <a:rPr lang="es-ES" sz="2000" dirty="0" err="1">
                    <a:solidFill>
                      <a:schemeClr val="tx1"/>
                    </a:solidFill>
                  </a:rPr>
                  <a:t>shifting</a:t>
                </a:r>
                <a:r>
                  <a:rPr lang="es-ES" sz="2000" dirty="0">
                    <a:solidFill>
                      <a:schemeClr val="tx1"/>
                    </a:solidFill>
                  </a:rPr>
                  <a:t> (</a:t>
                </a:r>
                <a14:m>
                  <m:oMath xmlns:m="http://schemas.openxmlformats.org/officeDocument/2006/math">
                    <m:sSub>
                      <m:sSubPr>
                        <m:ctrlPr>
                          <a:rPr lang="es-ES" sz="2000" b="0" i="1" smtClean="0">
                            <a:solidFill>
                              <a:schemeClr val="tx1"/>
                            </a:solidFill>
                            <a:latin typeface="Cambria Math" panose="02040503050406030204" pitchFamily="18" charset="0"/>
                          </a:rPr>
                        </m:ctrlPr>
                      </m:sSubPr>
                      <m:e>
                        <m:r>
                          <a:rPr lang="es-ES" sz="2000" b="0" i="1" smtClean="0">
                            <a:solidFill>
                              <a:schemeClr val="tx1"/>
                            </a:solidFill>
                            <a:latin typeface="Cambria Math" panose="02040503050406030204" pitchFamily="18" charset="0"/>
                          </a:rPr>
                          <m:t>𝑡</m:t>
                        </m:r>
                      </m:e>
                      <m:sub>
                        <m:r>
                          <a:rPr lang="es-ES" sz="2000" b="0" i="1" smtClean="0">
                            <a:solidFill>
                              <a:schemeClr val="tx1"/>
                            </a:solidFill>
                            <a:latin typeface="Cambria Math" panose="02040503050406030204" pitchFamily="18" charset="0"/>
                          </a:rPr>
                          <m:t>0</m:t>
                        </m:r>
                      </m:sub>
                    </m:sSub>
                    <m:r>
                      <a:rPr lang="es-ES" sz="2000" b="0" i="1" smtClean="0">
                        <a:solidFill>
                          <a:schemeClr val="tx1"/>
                        </a:solidFill>
                        <a:latin typeface="Cambria Math" panose="02040503050406030204" pitchFamily="18" charset="0"/>
                      </a:rPr>
                      <m:t>=0</m:t>
                    </m:r>
                  </m:oMath>
                </a14:m>
                <a:r>
                  <a:rPr lang="es-ES" sz="2000" dirty="0">
                    <a:solidFill>
                      <a:schemeClr val="tx1"/>
                    </a:solidFill>
                  </a:rPr>
                  <a:t>)</a:t>
                </a:r>
              </a:p>
              <a:p>
                <a:pPr algn="ctr"/>
                <a:endParaRPr lang="es-ES" sz="2000" dirty="0">
                  <a:solidFill>
                    <a:schemeClr val="tx1"/>
                  </a:solidFill>
                </a:endParaRPr>
              </a:p>
            </p:txBody>
          </p:sp>
        </mc:Choice>
        <mc:Fallback xmlns="">
          <p:sp>
            <p:nvSpPr>
              <p:cNvPr id="2" name="Rectángulo: esquinas redondeadas 4">
                <a:extLst>
                  <a:ext uri="{FF2B5EF4-FFF2-40B4-BE49-F238E27FC236}">
                    <a16:creationId xmlns:a16="http://schemas.microsoft.com/office/drawing/2014/main" id="{C0DD1EE3-5B75-513A-5891-3BC88DA302BF}"/>
                  </a:ext>
                </a:extLst>
              </p:cNvPr>
              <p:cNvSpPr>
                <a:spLocks noRot="1" noChangeAspect="1" noMove="1" noResize="1" noEditPoints="1" noAdjustHandles="1" noChangeArrowheads="1" noChangeShapeType="1" noTextEdit="1"/>
              </p:cNvSpPr>
              <p:nvPr/>
            </p:nvSpPr>
            <p:spPr>
              <a:xfrm>
                <a:off x="1905338" y="1114914"/>
                <a:ext cx="8381323" cy="598789"/>
              </a:xfrm>
              <a:prstGeom prst="roundRect">
                <a:avLst>
                  <a:gd name="adj" fmla="val 5164"/>
                </a:avLst>
              </a:prstGeom>
              <a:blipFill>
                <a:blip r:embed="rId5"/>
                <a:stretch>
                  <a:fillRect t="-2083"/>
                </a:stretch>
              </a:blipFill>
              <a:ln>
                <a:noFill/>
              </a:ln>
            </p:spPr>
            <p:txBody>
              <a:bodyPr/>
              <a:lstStyle/>
              <a:p>
                <a:r>
                  <a:rPr lang="es-ES">
                    <a:noFill/>
                  </a:rPr>
                  <a:t> </a:t>
                </a:r>
              </a:p>
            </p:txBody>
          </p:sp>
        </mc:Fallback>
      </mc:AlternateContent>
      <p:sp>
        <p:nvSpPr>
          <p:cNvPr id="7" name="Rectángulo: esquinas redondeadas 4">
            <a:extLst>
              <a:ext uri="{FF2B5EF4-FFF2-40B4-BE49-F238E27FC236}">
                <a16:creationId xmlns:a16="http://schemas.microsoft.com/office/drawing/2014/main" id="{07FF9017-3B94-25D3-478E-26DF8BCA64F4}"/>
              </a:ext>
            </a:extLst>
          </p:cNvPr>
          <p:cNvSpPr/>
          <p:nvPr/>
        </p:nvSpPr>
        <p:spPr>
          <a:xfrm>
            <a:off x="446868" y="343773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Fractional</a:t>
            </a:r>
            <a:r>
              <a:rPr lang="es-ES" sz="2400" b="1" dirty="0">
                <a:solidFill>
                  <a:schemeClr val="tx1"/>
                </a:solidFill>
              </a:rPr>
              <a:t> </a:t>
            </a:r>
            <a:r>
              <a:rPr lang="es-ES" sz="2400" b="1" dirty="0" err="1">
                <a:solidFill>
                  <a:schemeClr val="tx1"/>
                </a:solidFill>
              </a:rPr>
              <a:t>Brownian</a:t>
            </a:r>
            <a:r>
              <a:rPr lang="es-ES" sz="2400" b="1" dirty="0">
                <a:solidFill>
                  <a:schemeClr val="tx1"/>
                </a:solidFill>
              </a:rPr>
              <a:t> </a:t>
            </a:r>
            <a:r>
              <a:rPr lang="es-ES" sz="2400" b="1" dirty="0" err="1">
                <a:solidFill>
                  <a:schemeClr val="tx1"/>
                </a:solidFill>
              </a:rPr>
              <a:t>Motion</a:t>
            </a:r>
            <a:endParaRPr lang="es-ES" sz="2400" b="1" dirty="0">
              <a:solidFill>
                <a:schemeClr val="tx1"/>
              </a:solidFill>
            </a:endParaRPr>
          </a:p>
        </p:txBody>
      </p:sp>
      <mc:AlternateContent xmlns:mc="http://schemas.openxmlformats.org/markup-compatibility/2006" xmlns:a14="http://schemas.microsoft.com/office/drawing/2010/main">
        <mc:Choice Requires="a14">
          <p:sp>
            <p:nvSpPr>
              <p:cNvPr id="8" name="Rectángulo: esquinas redondeadas 4">
                <a:extLst>
                  <a:ext uri="{FF2B5EF4-FFF2-40B4-BE49-F238E27FC236}">
                    <a16:creationId xmlns:a16="http://schemas.microsoft.com/office/drawing/2014/main" id="{15371999-A466-1300-BC94-C6A3FC71ED34}"/>
                  </a:ext>
                </a:extLst>
              </p:cNvPr>
              <p:cNvSpPr/>
              <p:nvPr/>
            </p:nvSpPr>
            <p:spPr>
              <a:xfrm>
                <a:off x="339090" y="398544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14:m>
                  <m:oMathPara xmlns:m="http://schemas.openxmlformats.org/officeDocument/2006/math">
                    <m:oMathParaPr>
                      <m:jc m:val="centerGroup"/>
                    </m:oMathParaPr>
                    <m:oMath xmlns:m="http://schemas.openxmlformats.org/officeDocument/2006/math">
                      <m:r>
                        <a:rPr lang="es-ES" i="1" smtClean="0">
                          <a:solidFill>
                            <a:schemeClr val="tx1"/>
                          </a:solidFill>
                          <a:latin typeface="Cambria Math" panose="02040503050406030204" pitchFamily="18" charset="0"/>
                          <a:ea typeface="Cambria Math" panose="02040503050406030204" pitchFamily="18" charset="0"/>
                        </a:rPr>
                        <m:t>𝕍</m:t>
                      </m:r>
                      <m:d>
                        <m:dPr>
                          <m:begChr m:val="["/>
                          <m:endChr m:val="]"/>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𝑚</m:t>
                          </m:r>
                          <m:d>
                            <m:dPr>
                              <m:ctrlPr>
                                <a:rPr lang="es-ES" b="0" i="1" smtClean="0">
                                  <a:solidFill>
                                    <a:schemeClr val="tx1"/>
                                  </a:solidFill>
                                  <a:latin typeface="Cambria Math" panose="02040503050406030204" pitchFamily="18" charset="0"/>
                                  <a:ea typeface="Cambria Math" panose="02040503050406030204" pitchFamily="18" charset="0"/>
                                </a:rPr>
                              </m:ctrlPr>
                            </m:dPr>
                            <m:e>
                              <m:r>
                                <a:rPr lang="es-ES" b="0" i="1" smtClean="0">
                                  <a:solidFill>
                                    <a:schemeClr val="tx1"/>
                                  </a:solidFill>
                                  <a:latin typeface="Cambria Math" panose="02040503050406030204" pitchFamily="18" charset="0"/>
                                  <a:ea typeface="Cambria Math" panose="02040503050406030204" pitchFamily="18" charset="0"/>
                                </a:rPr>
                                <m:t>𝑡</m:t>
                              </m:r>
                            </m:e>
                          </m:d>
                        </m:e>
                      </m:d>
                      <m:r>
                        <a:rPr lang="es-ES" b="0" i="1" smtClean="0">
                          <a:solidFill>
                            <a:schemeClr val="tx1"/>
                          </a:solidFill>
                          <a:latin typeface="Cambria Math" panose="02040503050406030204" pitchFamily="18" charset="0"/>
                          <a:ea typeface="Cambria Math" panose="02040503050406030204" pitchFamily="18" charset="0"/>
                        </a:rPr>
                        <m:t>∝</m:t>
                      </m:r>
                      <m:sSup>
                        <m:sSupPr>
                          <m:ctrlPr>
                            <a:rPr lang="es-ES" b="0" i="1" smtClean="0">
                              <a:solidFill>
                                <a:schemeClr val="tx1"/>
                              </a:solidFill>
                              <a:latin typeface="Cambria Math" panose="02040503050406030204" pitchFamily="18" charset="0"/>
                              <a:ea typeface="Cambria Math" panose="02040503050406030204" pitchFamily="18" charset="0"/>
                            </a:rPr>
                          </m:ctrlPr>
                        </m:sSupPr>
                        <m:e>
                          <m:r>
                            <a:rPr lang="es-ES" b="0" i="1" smtClean="0">
                              <a:solidFill>
                                <a:schemeClr val="tx1"/>
                              </a:solidFill>
                              <a:latin typeface="Cambria Math" panose="02040503050406030204" pitchFamily="18" charset="0"/>
                              <a:ea typeface="Cambria Math" panose="02040503050406030204" pitchFamily="18" charset="0"/>
                            </a:rPr>
                            <m:t>𝑡</m:t>
                          </m:r>
                        </m:e>
                        <m:sup>
                          <m:r>
                            <a:rPr lang="es-ES" b="0" i="1" smtClean="0">
                              <a:solidFill>
                                <a:schemeClr val="tx1"/>
                              </a:solidFill>
                              <a:latin typeface="Cambria Math" panose="02040503050406030204" pitchFamily="18" charset="0"/>
                              <a:ea typeface="Cambria Math" panose="02040503050406030204" pitchFamily="18" charset="0"/>
                            </a:rPr>
                            <m:t>𝛼</m:t>
                          </m:r>
                        </m:sup>
                      </m:sSup>
                      <m:r>
                        <a:rPr lang="es-ES" b="0" i="1" smtClean="0">
                          <a:solidFill>
                            <a:schemeClr val="tx1"/>
                          </a:solidFill>
                          <a:latin typeface="Cambria Math" panose="02040503050406030204" pitchFamily="18" charset="0"/>
                          <a:ea typeface="Cambria Math" panose="02040503050406030204" pitchFamily="18" charset="0"/>
                        </a:rPr>
                        <m:t>⇒</m:t>
                      </m:r>
                      <m:r>
                        <a:rPr lang="es-ES" i="1">
                          <a:solidFill>
                            <a:schemeClr val="tx1"/>
                          </a:solidFill>
                          <a:latin typeface="Cambria Math" panose="02040503050406030204" pitchFamily="18" charset="0"/>
                          <a:ea typeface="Cambria Math" panose="02040503050406030204" pitchFamily="18" charset="0"/>
                        </a:rPr>
                        <m:t>𝕍</m:t>
                      </m:r>
                      <m:d>
                        <m:dPr>
                          <m:begChr m:val="["/>
                          <m:endChr m:val="]"/>
                          <m:ctrlPr>
                            <a:rPr lang="es-ES" i="1">
                              <a:solidFill>
                                <a:schemeClr val="tx1"/>
                              </a:solidFill>
                              <a:latin typeface="Cambria Math" panose="02040503050406030204" pitchFamily="18" charset="0"/>
                              <a:ea typeface="Cambria Math" panose="02040503050406030204" pitchFamily="18" charset="0"/>
                            </a:rPr>
                          </m:ctrlPr>
                        </m:dPr>
                        <m:e>
                          <m:r>
                            <a:rPr lang="es-ES" i="1">
                              <a:solidFill>
                                <a:schemeClr val="tx1"/>
                              </a:solidFill>
                              <a:latin typeface="Cambria Math" panose="02040503050406030204" pitchFamily="18" charset="0"/>
                              <a:ea typeface="Cambria Math" panose="02040503050406030204" pitchFamily="18" charset="0"/>
                            </a:rPr>
                            <m:t>𝑚</m:t>
                          </m:r>
                          <m:d>
                            <m:dPr>
                              <m:ctrlPr>
                                <a:rPr lang="es-ES" i="1">
                                  <a:solidFill>
                                    <a:schemeClr val="tx1"/>
                                  </a:solidFill>
                                  <a:latin typeface="Cambria Math" panose="02040503050406030204" pitchFamily="18" charset="0"/>
                                  <a:ea typeface="Cambria Math" panose="02040503050406030204" pitchFamily="18" charset="0"/>
                                </a:rPr>
                              </m:ctrlPr>
                            </m:dPr>
                            <m:e>
                              <m:r>
                                <a:rPr lang="es-ES" i="1">
                                  <a:solidFill>
                                    <a:schemeClr val="tx1"/>
                                  </a:solidFill>
                                  <a:latin typeface="Cambria Math" panose="02040503050406030204" pitchFamily="18" charset="0"/>
                                  <a:ea typeface="Cambria Math" panose="02040503050406030204" pitchFamily="18" charset="0"/>
                                </a:rPr>
                                <m:t>𝑡</m:t>
                              </m:r>
                            </m:e>
                          </m:d>
                        </m:e>
                      </m:d>
                      <m:r>
                        <a:rPr lang="es-ES" b="0" i="1" smtClean="0">
                          <a:solidFill>
                            <a:schemeClr val="tx1"/>
                          </a:solidFill>
                          <a:latin typeface="Cambria Math" panose="02040503050406030204" pitchFamily="18" charset="0"/>
                          <a:ea typeface="Cambria Math" panose="02040503050406030204" pitchFamily="18" charset="0"/>
                        </a:rPr>
                        <m:t>=</m:t>
                      </m:r>
                      <m:r>
                        <a:rPr lang="es-ES" b="0" i="1" smtClean="0">
                          <a:solidFill>
                            <a:schemeClr val="tx1"/>
                          </a:solidFill>
                          <a:latin typeface="Cambria Math" panose="02040503050406030204" pitchFamily="18" charset="0"/>
                          <a:ea typeface="Cambria Math" panose="02040503050406030204" pitchFamily="18" charset="0"/>
                        </a:rPr>
                        <m:t>𝐷</m:t>
                      </m:r>
                      <m:sSup>
                        <m:sSupPr>
                          <m:ctrlPr>
                            <a:rPr lang="es-ES" b="0" i="1" smtClean="0">
                              <a:solidFill>
                                <a:schemeClr val="tx1"/>
                              </a:solidFill>
                              <a:latin typeface="Cambria Math" panose="02040503050406030204" pitchFamily="18" charset="0"/>
                              <a:ea typeface="Cambria Math" panose="02040503050406030204" pitchFamily="18" charset="0"/>
                            </a:rPr>
                          </m:ctrlPr>
                        </m:sSupPr>
                        <m:e>
                          <m:r>
                            <a:rPr lang="es-ES" b="0" i="1" smtClean="0">
                              <a:solidFill>
                                <a:schemeClr val="tx1"/>
                              </a:solidFill>
                              <a:latin typeface="Cambria Math" panose="02040503050406030204" pitchFamily="18" charset="0"/>
                              <a:ea typeface="Cambria Math" panose="02040503050406030204" pitchFamily="18" charset="0"/>
                            </a:rPr>
                            <m:t>𝑡</m:t>
                          </m:r>
                        </m:e>
                        <m:sup>
                          <m:r>
                            <a:rPr lang="es-ES" b="0" i="1" smtClean="0">
                              <a:solidFill>
                                <a:schemeClr val="tx1"/>
                              </a:solidFill>
                              <a:latin typeface="Cambria Math" panose="02040503050406030204" pitchFamily="18" charset="0"/>
                              <a:ea typeface="Cambria Math" panose="02040503050406030204" pitchFamily="18" charset="0"/>
                            </a:rPr>
                            <m:t>𝛼</m:t>
                          </m:r>
                        </m:sup>
                      </m:sSup>
                    </m:oMath>
                  </m:oMathPara>
                </a14:m>
                <a:endParaRPr lang="es-ES" b="0" dirty="0">
                  <a:solidFill>
                    <a:schemeClr val="tx1"/>
                  </a:solidFill>
                  <a:ea typeface="Cambria Math" panose="02040503050406030204" pitchFamily="18" charset="0"/>
                </a:endParaRPr>
              </a:p>
              <a:p>
                <a:pPr algn="ctr"/>
                <a:endParaRPr lang="es-ES" dirty="0">
                  <a:solidFill>
                    <a:schemeClr val="tx1"/>
                  </a:solidFill>
                </a:endParaRPr>
              </a:p>
              <a:p>
                <a:pPr algn="ctr"/>
                <a:r>
                  <a:rPr lang="es-ES" dirty="0">
                    <a:solidFill>
                      <a:schemeClr val="tx1"/>
                    </a:solidFill>
                  </a:rPr>
                  <a:t>Used as </a:t>
                </a:r>
                <a:r>
                  <a:rPr lang="es-ES" dirty="0" err="1">
                    <a:solidFill>
                      <a:schemeClr val="tx1"/>
                    </a:solidFill>
                  </a:rPr>
                  <a:t>challenging</a:t>
                </a:r>
                <a:r>
                  <a:rPr lang="es-ES" dirty="0">
                    <a:solidFill>
                      <a:schemeClr val="tx1"/>
                    </a:solidFill>
                  </a:rPr>
                  <a:t> </a:t>
                </a:r>
                <a:r>
                  <a:rPr lang="es-ES" dirty="0" err="1">
                    <a:solidFill>
                      <a:schemeClr val="tx1"/>
                    </a:solidFill>
                  </a:rPr>
                  <a:t>model</a:t>
                </a:r>
                <a:endParaRPr lang="es-ES" dirty="0">
                  <a:solidFill>
                    <a:schemeClr val="tx1"/>
                  </a:solidFill>
                </a:endParaRPr>
              </a:p>
            </p:txBody>
          </p:sp>
        </mc:Choice>
        <mc:Fallback xmlns="">
          <p:sp>
            <p:nvSpPr>
              <p:cNvPr id="8" name="Rectángulo: esquinas redondeadas 4">
                <a:extLst>
                  <a:ext uri="{FF2B5EF4-FFF2-40B4-BE49-F238E27FC236}">
                    <a16:creationId xmlns:a16="http://schemas.microsoft.com/office/drawing/2014/main" id="{15371999-A466-1300-BC94-C6A3FC71ED34}"/>
                  </a:ext>
                </a:extLst>
              </p:cNvPr>
              <p:cNvSpPr>
                <a:spLocks noRot="1" noChangeAspect="1" noMove="1" noResize="1" noEditPoints="1" noAdjustHandles="1" noChangeArrowheads="1" noChangeShapeType="1" noTextEdit="1"/>
              </p:cNvSpPr>
              <p:nvPr/>
            </p:nvSpPr>
            <p:spPr>
              <a:xfrm>
                <a:off x="339090" y="3985445"/>
                <a:ext cx="4974716" cy="598789"/>
              </a:xfrm>
              <a:prstGeom prst="roundRect">
                <a:avLst>
                  <a:gd name="adj" fmla="val 5164"/>
                </a:avLst>
              </a:prstGeom>
              <a:blipFill>
                <a:blip r:embed="rId6"/>
                <a:stretch>
                  <a:fillRect b="-70833"/>
                </a:stretch>
              </a:blipFill>
              <a:ln>
                <a:noFill/>
              </a:ln>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9" name="Rectángulo: esquinas redondeadas 4">
                <a:extLst>
                  <a:ext uri="{FF2B5EF4-FFF2-40B4-BE49-F238E27FC236}">
                    <a16:creationId xmlns:a16="http://schemas.microsoft.com/office/drawing/2014/main" id="{7C902773-B2AB-FF4E-F2E7-790034CB6CF2}"/>
                  </a:ext>
                </a:extLst>
              </p:cNvPr>
              <p:cNvSpPr/>
              <p:nvPr/>
            </p:nvSpPr>
            <p:spPr>
              <a:xfrm>
                <a:off x="389169" y="5313107"/>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i="1" dirty="0">
                    <a:solidFill>
                      <a:schemeClr val="tx1"/>
                    </a:solidFill>
                  </a:rPr>
                  <a:t>Null </a:t>
                </a:r>
                <a:r>
                  <a:rPr lang="es-ES" i="1" dirty="0" err="1">
                    <a:solidFill>
                      <a:schemeClr val="tx1"/>
                    </a:solidFill>
                  </a:rPr>
                  <a:t>model</a:t>
                </a:r>
                <a:r>
                  <a:rPr lang="es-ES" i="1" dirty="0">
                    <a:solidFill>
                      <a:schemeClr val="tx1"/>
                    </a:solidFill>
                  </a:rPr>
                  <a:t> </a:t>
                </a:r>
                <a:r>
                  <a:rPr lang="es-ES" i="1" dirty="0" err="1">
                    <a:solidFill>
                      <a:schemeClr val="tx1"/>
                    </a:solidFill>
                  </a:rPr>
                  <a:t>is</a:t>
                </a:r>
                <a:r>
                  <a:rPr lang="es-ES" i="1" dirty="0">
                    <a:solidFill>
                      <a:schemeClr val="tx1"/>
                    </a:solidFill>
                  </a:rPr>
                  <a:t> </a:t>
                </a:r>
                <a:r>
                  <a:rPr lang="es-ES" i="1" dirty="0" err="1">
                    <a:solidFill>
                      <a:schemeClr val="tx1"/>
                    </a:solidFill>
                  </a:rPr>
                  <a:t>recovered</a:t>
                </a:r>
                <a:r>
                  <a:rPr lang="es-ES" i="1" dirty="0">
                    <a:solidFill>
                      <a:schemeClr val="tx1"/>
                    </a:solidFill>
                  </a:rPr>
                  <a:t> </a:t>
                </a:r>
                <a:r>
                  <a:rPr lang="es-ES" i="1" dirty="0" err="1">
                    <a:solidFill>
                      <a:schemeClr val="tx1"/>
                    </a:solidFill>
                  </a:rPr>
                  <a:t>by</a:t>
                </a:r>
                <a:r>
                  <a:rPr lang="es-ES" i="1" dirty="0">
                    <a:solidFill>
                      <a:schemeClr val="tx1"/>
                    </a:solidFill>
                  </a:rPr>
                  <a:t> </a:t>
                </a:r>
                <a:r>
                  <a:rPr lang="es-ES" i="1" dirty="0" err="1">
                    <a:solidFill>
                      <a:schemeClr val="tx1"/>
                    </a:solidFill>
                  </a:rPr>
                  <a:t>setting</a:t>
                </a:r>
                <a:r>
                  <a:rPr lang="es-ES" i="1" dirty="0">
                    <a:solidFill>
                      <a:schemeClr val="tx1"/>
                    </a:solidFill>
                  </a:rPr>
                  <a:t> </a:t>
                </a:r>
                <a14:m>
                  <m:oMath xmlns:m="http://schemas.openxmlformats.org/officeDocument/2006/math">
                    <m:r>
                      <a:rPr lang="es-ES" b="0" i="1" smtClean="0">
                        <a:solidFill>
                          <a:schemeClr val="tx1"/>
                        </a:solidFill>
                        <a:latin typeface="Cambria Math" panose="02040503050406030204" pitchFamily="18" charset="0"/>
                      </a:rPr>
                      <m:t>𝛼</m:t>
                    </m:r>
                    <m:r>
                      <a:rPr lang="es-ES" b="0" i="1" smtClean="0">
                        <a:solidFill>
                          <a:schemeClr val="tx1"/>
                        </a:solidFill>
                        <a:latin typeface="Cambria Math" panose="02040503050406030204" pitchFamily="18" charset="0"/>
                      </a:rPr>
                      <m:t>=1</m:t>
                    </m:r>
                  </m:oMath>
                </a14:m>
                <a:endParaRPr lang="es-ES" i="1" dirty="0">
                  <a:solidFill>
                    <a:schemeClr val="tx1"/>
                  </a:solidFill>
                </a:endParaRPr>
              </a:p>
            </p:txBody>
          </p:sp>
        </mc:Choice>
        <mc:Fallback xmlns="">
          <p:sp>
            <p:nvSpPr>
              <p:cNvPr id="9" name="Rectángulo: esquinas redondeadas 4">
                <a:extLst>
                  <a:ext uri="{FF2B5EF4-FFF2-40B4-BE49-F238E27FC236}">
                    <a16:creationId xmlns:a16="http://schemas.microsoft.com/office/drawing/2014/main" id="{7C902773-B2AB-FF4E-F2E7-790034CB6CF2}"/>
                  </a:ext>
                </a:extLst>
              </p:cNvPr>
              <p:cNvSpPr>
                <a:spLocks noRot="1" noChangeAspect="1" noMove="1" noResize="1" noEditPoints="1" noAdjustHandles="1" noChangeArrowheads="1" noChangeShapeType="1" noTextEdit="1"/>
              </p:cNvSpPr>
              <p:nvPr/>
            </p:nvSpPr>
            <p:spPr>
              <a:xfrm>
                <a:off x="389169" y="5313107"/>
                <a:ext cx="4974716" cy="598789"/>
              </a:xfrm>
              <a:prstGeom prst="roundRect">
                <a:avLst>
                  <a:gd name="adj" fmla="val 5164"/>
                </a:avLst>
              </a:prstGeom>
              <a:blipFill>
                <a:blip r:embed="rId7"/>
                <a:stretch>
                  <a:fillRect t="-2083"/>
                </a:stretch>
              </a:blipFill>
              <a:ln>
                <a:noFill/>
              </a:ln>
            </p:spPr>
            <p:txBody>
              <a:bodyPr/>
              <a:lstStyle/>
              <a:p>
                <a:r>
                  <a:rPr lang="es-ES">
                    <a:noFill/>
                  </a:rPr>
                  <a:t> </a:t>
                </a:r>
              </a:p>
            </p:txBody>
          </p:sp>
        </mc:Fallback>
      </mc:AlternateContent>
      <p:sp>
        <p:nvSpPr>
          <p:cNvPr id="10" name="Rectángulo: esquinas redondeadas 1">
            <a:extLst>
              <a:ext uri="{FF2B5EF4-FFF2-40B4-BE49-F238E27FC236}">
                <a16:creationId xmlns:a16="http://schemas.microsoft.com/office/drawing/2014/main" id="{DEA8CC37-8D86-37C8-C548-9A2C9FEAA322}"/>
              </a:ext>
            </a:extLst>
          </p:cNvPr>
          <p:cNvSpPr/>
          <p:nvPr/>
        </p:nvSpPr>
        <p:spPr>
          <a:xfrm>
            <a:off x="5951220" y="1817371"/>
            <a:ext cx="4974716" cy="429767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3" name="Rectángulo: esquinas redondeadas 4">
            <a:extLst>
              <a:ext uri="{FF2B5EF4-FFF2-40B4-BE49-F238E27FC236}">
                <a16:creationId xmlns:a16="http://schemas.microsoft.com/office/drawing/2014/main" id="{29FD6B43-A0B3-8B34-04AB-7495BD0D4C0E}"/>
              </a:ext>
            </a:extLst>
          </p:cNvPr>
          <p:cNvSpPr/>
          <p:nvPr/>
        </p:nvSpPr>
        <p:spPr>
          <a:xfrm>
            <a:off x="6058998" y="187944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Model</a:t>
            </a:r>
            <a:r>
              <a:rPr lang="es-ES" sz="2400" b="1" dirty="0">
                <a:solidFill>
                  <a:schemeClr val="tx1"/>
                </a:solidFill>
              </a:rPr>
              <a:t> </a:t>
            </a:r>
            <a:r>
              <a:rPr lang="es-ES" sz="2400" b="1" dirty="0" err="1">
                <a:solidFill>
                  <a:schemeClr val="tx1"/>
                </a:solidFill>
              </a:rPr>
              <a:t>Selection</a:t>
            </a:r>
            <a:endParaRPr lang="es-ES" sz="2400" b="1" dirty="0">
              <a:solidFill>
                <a:schemeClr val="tx1"/>
              </a:solidFill>
            </a:endParaRPr>
          </a:p>
        </p:txBody>
      </p:sp>
      <mc:AlternateContent xmlns:mc="http://schemas.openxmlformats.org/markup-compatibility/2006" xmlns:a14="http://schemas.microsoft.com/office/drawing/2010/main">
        <mc:Choice Requires="a14">
          <p:sp>
            <p:nvSpPr>
              <p:cNvPr id="20" name="Rectángulo: esquinas redondeadas 4">
                <a:extLst>
                  <a:ext uri="{FF2B5EF4-FFF2-40B4-BE49-F238E27FC236}">
                    <a16:creationId xmlns:a16="http://schemas.microsoft.com/office/drawing/2014/main" id="{BD38C2A3-F92D-2621-6090-1A305BCF140C}"/>
                  </a:ext>
                </a:extLst>
              </p:cNvPr>
              <p:cNvSpPr/>
              <p:nvPr/>
            </p:nvSpPr>
            <p:spPr>
              <a:xfrm>
                <a:off x="6008370" y="237000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a:solidFill>
                      <a:schemeClr val="tx1"/>
                    </a:solidFill>
                  </a:rPr>
                  <a:t>F-</a:t>
                </a:r>
                <a:r>
                  <a:rPr lang="es-ES" dirty="0" err="1">
                    <a:solidFill>
                      <a:schemeClr val="tx1"/>
                    </a:solidFill>
                  </a:rPr>
                  <a:t>tests</a:t>
                </a:r>
                <a:r>
                  <a:rPr lang="es-ES" dirty="0">
                    <a:solidFill>
                      <a:schemeClr val="tx1"/>
                    </a:solidFill>
                  </a:rPr>
                  <a:t> </a:t>
                </a:r>
                <a:r>
                  <a:rPr lang="es-ES" dirty="0" err="1">
                    <a:solidFill>
                      <a:schemeClr val="tx1"/>
                    </a:solidFill>
                  </a:rPr>
                  <a:t>on</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residuals</a:t>
                </a:r>
                <a:r>
                  <a:rPr lang="es-ES" dirty="0">
                    <a:solidFill>
                      <a:schemeClr val="tx1"/>
                    </a:solidFill>
                  </a:rPr>
                  <a:t> </a:t>
                </a:r>
                <a:r>
                  <a:rPr lang="es-ES" dirty="0" err="1">
                    <a:solidFill>
                      <a:schemeClr val="tx1"/>
                    </a:solidFill>
                  </a:rPr>
                  <a:t>of</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fits</a:t>
                </a:r>
                <a:endParaRPr lang="es-ES" dirty="0">
                  <a:solidFill>
                    <a:schemeClr val="tx1"/>
                  </a:solidFill>
                </a:endParaRPr>
              </a:p>
              <a:p>
                <a:pPr algn="ctr"/>
                <a:endParaRPr lang="es-ES" dirty="0">
                  <a:solidFill>
                    <a:schemeClr val="tx1"/>
                  </a:solidFill>
                </a:endParaRPr>
              </a:p>
              <a:p>
                <a:pPr algn="ctr"/>
                <a14:m>
                  <m:oMathPara xmlns:m="http://schemas.openxmlformats.org/officeDocument/2006/math">
                    <m:oMathParaPr>
                      <m:jc m:val="centerGroup"/>
                    </m:oMathParaPr>
                    <m:oMath xmlns:m="http://schemas.openxmlformats.org/officeDocument/2006/math">
                      <m:r>
                        <a:rPr lang="es-ES" b="0" i="1" smtClean="0">
                          <a:solidFill>
                            <a:schemeClr val="tx1"/>
                          </a:solidFill>
                          <a:latin typeface="Cambria Math" panose="02040503050406030204" pitchFamily="18" charset="0"/>
                        </a:rPr>
                        <m:t>𝐹</m:t>
                      </m:r>
                      <m:r>
                        <a:rPr lang="es-ES" b="0" i="1" smtClean="0">
                          <a:solidFill>
                            <a:schemeClr val="tx1"/>
                          </a:solidFill>
                          <a:latin typeface="Cambria Math" panose="02040503050406030204" pitchFamily="18" charset="0"/>
                        </a:rPr>
                        <m:t>=</m:t>
                      </m:r>
                      <m:f>
                        <m:fPr>
                          <m:ctrlPr>
                            <a:rPr lang="es-ES" b="0" i="1" smtClean="0">
                              <a:solidFill>
                                <a:schemeClr val="tx1"/>
                              </a:solidFill>
                              <a:latin typeface="Cambria Math" panose="02040503050406030204" pitchFamily="18" charset="0"/>
                            </a:rPr>
                          </m:ctrlPr>
                        </m:fPr>
                        <m:num>
                          <m:f>
                            <m:fPr>
                              <m:ctrlPr>
                                <a:rPr lang="es-ES" b="0" i="1" smtClean="0">
                                  <a:solidFill>
                                    <a:schemeClr val="tx1"/>
                                  </a:solidFill>
                                  <a:latin typeface="Cambria Math" panose="02040503050406030204" pitchFamily="18" charset="0"/>
                                </a:rPr>
                              </m:ctrlPr>
                            </m:fPr>
                            <m:num>
                              <m:r>
                                <a:rPr lang="es-ES" b="0" i="1" smtClean="0">
                                  <a:solidFill>
                                    <a:schemeClr val="tx1"/>
                                  </a:solidFill>
                                  <a:latin typeface="Cambria Math" panose="02040503050406030204" pitchFamily="18" charset="0"/>
                                </a:rPr>
                                <m:t>𝑅𝑆</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𝑆</m:t>
                                  </m:r>
                                </m:e>
                                <m:sub>
                                  <m:r>
                                    <a:rPr lang="es-ES" b="0" i="1" smtClean="0">
                                      <a:solidFill>
                                        <a:schemeClr val="tx1"/>
                                      </a:solidFill>
                                      <a:latin typeface="Cambria Math" panose="02040503050406030204" pitchFamily="18" charset="0"/>
                                    </a:rPr>
                                    <m:t>1</m:t>
                                  </m:r>
                                </m:sub>
                              </m:sSub>
                              <m:r>
                                <a:rPr lang="es-ES" b="0" i="1" smtClean="0">
                                  <a:solidFill>
                                    <a:schemeClr val="tx1"/>
                                  </a:solidFill>
                                  <a:latin typeface="Cambria Math" panose="02040503050406030204" pitchFamily="18" charset="0"/>
                                </a:rPr>
                                <m:t>−</m:t>
                              </m:r>
                              <m:r>
                                <a:rPr lang="es-ES" b="0" i="1" smtClean="0">
                                  <a:solidFill>
                                    <a:schemeClr val="tx1"/>
                                  </a:solidFill>
                                  <a:latin typeface="Cambria Math" panose="02040503050406030204" pitchFamily="18" charset="0"/>
                                </a:rPr>
                                <m:t>𝑅𝑆</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𝑆</m:t>
                                  </m:r>
                                </m:e>
                                <m:sub>
                                  <m:r>
                                    <a:rPr lang="es-ES" b="0" i="1" smtClean="0">
                                      <a:solidFill>
                                        <a:schemeClr val="tx1"/>
                                      </a:solidFill>
                                      <a:latin typeface="Cambria Math" panose="02040503050406030204" pitchFamily="18" charset="0"/>
                                    </a:rPr>
                                    <m:t>2</m:t>
                                  </m:r>
                                </m:sub>
                              </m:sSub>
                            </m:num>
                            <m:den>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𝑝</m:t>
                                  </m:r>
                                </m:e>
                                <m:sub>
                                  <m:r>
                                    <a:rPr lang="es-ES" b="0" i="1" smtClean="0">
                                      <a:solidFill>
                                        <a:schemeClr val="tx1"/>
                                      </a:solidFill>
                                      <a:latin typeface="Cambria Math" panose="02040503050406030204" pitchFamily="18" charset="0"/>
                                    </a:rPr>
                                    <m:t>2</m:t>
                                  </m:r>
                                </m:sub>
                              </m:sSub>
                              <m:r>
                                <a:rPr lang="es-ES" b="0" i="1" smtClean="0">
                                  <a:solidFill>
                                    <a:schemeClr val="tx1"/>
                                  </a:solidFill>
                                  <a:latin typeface="Cambria Math" panose="02040503050406030204" pitchFamily="18" charset="0"/>
                                </a:rPr>
                                <m:t>−</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𝑝</m:t>
                                  </m:r>
                                </m:e>
                                <m:sub>
                                  <m:r>
                                    <a:rPr lang="es-ES" b="0" i="1" smtClean="0">
                                      <a:solidFill>
                                        <a:schemeClr val="tx1"/>
                                      </a:solidFill>
                                      <a:latin typeface="Cambria Math" panose="02040503050406030204" pitchFamily="18" charset="0"/>
                                    </a:rPr>
                                    <m:t>1</m:t>
                                  </m:r>
                                </m:sub>
                              </m:sSub>
                            </m:den>
                          </m:f>
                        </m:num>
                        <m:den>
                          <m:f>
                            <m:fPr>
                              <m:ctrlPr>
                                <a:rPr lang="es-ES" b="0" i="1" smtClean="0">
                                  <a:solidFill>
                                    <a:schemeClr val="tx1"/>
                                  </a:solidFill>
                                  <a:latin typeface="Cambria Math" panose="02040503050406030204" pitchFamily="18" charset="0"/>
                                </a:rPr>
                              </m:ctrlPr>
                            </m:fPr>
                            <m:num>
                              <m:r>
                                <a:rPr lang="es-ES" i="1">
                                  <a:solidFill>
                                    <a:schemeClr val="tx1"/>
                                  </a:solidFill>
                                  <a:latin typeface="Cambria Math" panose="02040503050406030204" pitchFamily="18" charset="0"/>
                                </a:rPr>
                                <m:t>𝑅𝑆</m:t>
                              </m:r>
                              <m:sSub>
                                <m:sSubPr>
                                  <m:ctrlPr>
                                    <a:rPr lang="es-ES" i="1">
                                      <a:solidFill>
                                        <a:schemeClr val="tx1"/>
                                      </a:solidFill>
                                      <a:latin typeface="Cambria Math" panose="02040503050406030204" pitchFamily="18" charset="0"/>
                                    </a:rPr>
                                  </m:ctrlPr>
                                </m:sSubPr>
                                <m:e>
                                  <m:r>
                                    <a:rPr lang="es-ES" i="1">
                                      <a:solidFill>
                                        <a:schemeClr val="tx1"/>
                                      </a:solidFill>
                                      <a:latin typeface="Cambria Math" panose="02040503050406030204" pitchFamily="18" charset="0"/>
                                    </a:rPr>
                                    <m:t>𝑆</m:t>
                                  </m:r>
                                </m:e>
                                <m:sub>
                                  <m:r>
                                    <a:rPr lang="es-ES" i="1">
                                      <a:solidFill>
                                        <a:schemeClr val="tx1"/>
                                      </a:solidFill>
                                      <a:latin typeface="Cambria Math" panose="02040503050406030204" pitchFamily="18" charset="0"/>
                                    </a:rPr>
                                    <m:t>2</m:t>
                                  </m:r>
                                </m:sub>
                              </m:sSub>
                            </m:num>
                            <m:den>
                              <m:r>
                                <a:rPr lang="es-ES" b="0" i="1" smtClean="0">
                                  <a:solidFill>
                                    <a:schemeClr val="tx1"/>
                                  </a:solidFill>
                                  <a:latin typeface="Cambria Math" panose="02040503050406030204" pitchFamily="18" charset="0"/>
                                </a:rPr>
                                <m:t>𝑛</m:t>
                              </m:r>
                              <m:r>
                                <a:rPr lang="es-ES" b="0" i="1" smtClean="0">
                                  <a:solidFill>
                                    <a:schemeClr val="tx1"/>
                                  </a:solidFill>
                                  <a:latin typeface="Cambria Math" panose="02040503050406030204" pitchFamily="18" charset="0"/>
                                </a:rPr>
                                <m:t>−</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𝑝</m:t>
                                  </m:r>
                                </m:e>
                                <m:sub>
                                  <m:r>
                                    <a:rPr lang="es-ES" b="0" i="1" smtClean="0">
                                      <a:solidFill>
                                        <a:schemeClr val="tx1"/>
                                      </a:solidFill>
                                      <a:latin typeface="Cambria Math" panose="02040503050406030204" pitchFamily="18" charset="0"/>
                                    </a:rPr>
                                    <m:t>2</m:t>
                                  </m:r>
                                </m:sub>
                              </m:sSub>
                            </m:den>
                          </m:f>
                        </m:den>
                      </m:f>
                    </m:oMath>
                  </m:oMathPara>
                </a14:m>
                <a:endParaRPr lang="es-ES" dirty="0">
                  <a:solidFill>
                    <a:schemeClr val="tx1"/>
                  </a:solidFill>
                </a:endParaRPr>
              </a:p>
              <a:p>
                <a:r>
                  <a:rPr lang="es-ES" dirty="0" err="1">
                    <a:solidFill>
                      <a:schemeClr val="tx1"/>
                    </a:solidFill>
                  </a:rPr>
                  <a:t>where</a:t>
                </a:r>
                <a:endParaRPr lang="es-ES" dirty="0">
                  <a:solidFill>
                    <a:schemeClr val="tx1"/>
                  </a:solidFill>
                </a:endParaRPr>
              </a:p>
              <a:p>
                <a:pPr marL="285750" indent="-285750">
                  <a:buFont typeface="Arial" panose="020B0604020202020204" pitchFamily="34" charset="0"/>
                  <a:buChar char="•"/>
                </a:pPr>
                <a14:m>
                  <m:oMath xmlns:m="http://schemas.openxmlformats.org/officeDocument/2006/math">
                    <m:r>
                      <a:rPr lang="es-ES" b="0" i="1" smtClean="0">
                        <a:solidFill>
                          <a:schemeClr val="tx1"/>
                        </a:solidFill>
                        <a:latin typeface="Cambria Math" panose="02040503050406030204" pitchFamily="18" charset="0"/>
                      </a:rPr>
                      <m:t>𝑅𝑆</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𝑆</m:t>
                        </m:r>
                      </m:e>
                      <m:sub>
                        <m:r>
                          <a:rPr lang="es-ES" b="0" i="1" smtClean="0">
                            <a:solidFill>
                              <a:schemeClr val="tx1"/>
                            </a:solidFill>
                            <a:latin typeface="Cambria Math" panose="02040503050406030204" pitchFamily="18" charset="0"/>
                          </a:rPr>
                          <m:t>1</m:t>
                        </m:r>
                      </m:sub>
                    </m:sSub>
                  </m:oMath>
                </a14:m>
                <a:r>
                  <a:rPr lang="es-ES" dirty="0">
                    <a:solidFill>
                      <a:schemeClr val="tx1"/>
                    </a:solidFill>
                  </a:rPr>
                  <a:t>, </a:t>
                </a:r>
                <a14:m>
                  <m:oMath xmlns:m="http://schemas.openxmlformats.org/officeDocument/2006/math">
                    <m:r>
                      <a:rPr lang="es-ES" b="0" i="1" smtClean="0">
                        <a:solidFill>
                          <a:schemeClr val="tx1"/>
                        </a:solidFill>
                        <a:latin typeface="Cambria Math" panose="02040503050406030204" pitchFamily="18" charset="0"/>
                      </a:rPr>
                      <m:t>𝑅𝑆</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𝑆</m:t>
                        </m:r>
                      </m:e>
                      <m:sub>
                        <m:r>
                          <a:rPr lang="es-ES" b="0" i="1" smtClean="0">
                            <a:solidFill>
                              <a:schemeClr val="tx1"/>
                            </a:solidFill>
                            <a:latin typeface="Cambria Math" panose="02040503050406030204" pitchFamily="18" charset="0"/>
                          </a:rPr>
                          <m:t>2</m:t>
                        </m:r>
                      </m:sub>
                    </m:sSub>
                  </m:oMath>
                </a14:m>
                <a:r>
                  <a:rPr lang="es-ES" dirty="0">
                    <a:solidFill>
                      <a:schemeClr val="tx1"/>
                    </a:solidFill>
                  </a:rPr>
                  <a:t> : residual sum </a:t>
                </a:r>
                <a:r>
                  <a:rPr lang="es-ES" dirty="0" err="1">
                    <a:solidFill>
                      <a:schemeClr val="tx1"/>
                    </a:solidFill>
                  </a:rPr>
                  <a:t>of</a:t>
                </a:r>
                <a:r>
                  <a:rPr lang="es-ES" dirty="0">
                    <a:solidFill>
                      <a:schemeClr val="tx1"/>
                    </a:solidFill>
                  </a:rPr>
                  <a:t> </a:t>
                </a:r>
                <a:r>
                  <a:rPr lang="es-ES" dirty="0" err="1">
                    <a:solidFill>
                      <a:schemeClr val="tx1"/>
                    </a:solidFill>
                  </a:rPr>
                  <a:t>squares</a:t>
                </a:r>
                <a:r>
                  <a:rPr lang="es-ES" dirty="0">
                    <a:solidFill>
                      <a:schemeClr val="tx1"/>
                    </a:solidFill>
                  </a:rPr>
                  <a:t> </a:t>
                </a:r>
                <a:r>
                  <a:rPr lang="es-ES" dirty="0" err="1">
                    <a:solidFill>
                      <a:schemeClr val="tx1"/>
                    </a:solidFill>
                  </a:rPr>
                  <a:t>from</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null</a:t>
                </a:r>
                <a:r>
                  <a:rPr lang="es-ES" dirty="0">
                    <a:solidFill>
                      <a:schemeClr val="tx1"/>
                    </a:solidFill>
                  </a:rPr>
                  <a:t> and </a:t>
                </a:r>
                <a:r>
                  <a:rPr lang="es-ES" dirty="0" err="1">
                    <a:solidFill>
                      <a:schemeClr val="tx1"/>
                    </a:solidFill>
                  </a:rPr>
                  <a:t>challenging</a:t>
                </a:r>
                <a:r>
                  <a:rPr lang="es-ES" dirty="0">
                    <a:solidFill>
                      <a:schemeClr val="tx1"/>
                    </a:solidFill>
                  </a:rPr>
                  <a:t> </a:t>
                </a:r>
                <a:r>
                  <a:rPr lang="es-ES" dirty="0" err="1">
                    <a:solidFill>
                      <a:schemeClr val="tx1"/>
                    </a:solidFill>
                  </a:rPr>
                  <a:t>model</a:t>
                </a:r>
                <a:endParaRPr lang="es-ES" dirty="0">
                  <a:solidFill>
                    <a:schemeClr val="tx1"/>
                  </a:solidFill>
                </a:endParaRPr>
              </a:p>
              <a:p>
                <a:pPr marL="285750" indent="-285750">
                  <a:buFont typeface="Arial" panose="020B0604020202020204" pitchFamily="34" charset="0"/>
                  <a:buChar char="•"/>
                </a:pPr>
                <a14:m>
                  <m:oMath xmlns:m="http://schemas.openxmlformats.org/officeDocument/2006/math">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𝑝</m:t>
                        </m:r>
                      </m:e>
                      <m:sub>
                        <m:r>
                          <a:rPr lang="es-ES" b="0" i="1" smtClean="0">
                            <a:solidFill>
                              <a:schemeClr val="tx1"/>
                            </a:solidFill>
                            <a:latin typeface="Cambria Math" panose="02040503050406030204" pitchFamily="18" charset="0"/>
                          </a:rPr>
                          <m:t>1</m:t>
                        </m:r>
                      </m:sub>
                    </m:sSub>
                    <m:r>
                      <a:rPr lang="es-ES" b="0" i="1" smtClean="0">
                        <a:solidFill>
                          <a:schemeClr val="tx1"/>
                        </a:solidFill>
                        <a:latin typeface="Cambria Math" panose="02040503050406030204" pitchFamily="18" charset="0"/>
                      </a:rPr>
                      <m:t>=1; </m:t>
                    </m:r>
                    <m:sSub>
                      <m:sSubPr>
                        <m:ctrlPr>
                          <a:rPr lang="es-ES" b="0" i="1" smtClean="0">
                            <a:solidFill>
                              <a:schemeClr val="tx1"/>
                            </a:solidFill>
                            <a:latin typeface="Cambria Math" panose="02040503050406030204" pitchFamily="18" charset="0"/>
                          </a:rPr>
                        </m:ctrlPr>
                      </m:sSubPr>
                      <m:e>
                        <m:r>
                          <a:rPr lang="es-ES" b="0" i="1" smtClean="0">
                            <a:solidFill>
                              <a:schemeClr val="tx1"/>
                            </a:solidFill>
                            <a:latin typeface="Cambria Math" panose="02040503050406030204" pitchFamily="18" charset="0"/>
                          </a:rPr>
                          <m:t>𝑝</m:t>
                        </m:r>
                      </m:e>
                      <m:sub>
                        <m:r>
                          <a:rPr lang="es-ES" b="0" i="1" smtClean="0">
                            <a:solidFill>
                              <a:schemeClr val="tx1"/>
                            </a:solidFill>
                            <a:latin typeface="Cambria Math" panose="02040503050406030204" pitchFamily="18" charset="0"/>
                          </a:rPr>
                          <m:t>2</m:t>
                        </m:r>
                      </m:sub>
                    </m:sSub>
                    <m:r>
                      <a:rPr lang="es-ES" b="0" i="1" smtClean="0">
                        <a:solidFill>
                          <a:schemeClr val="tx1"/>
                        </a:solidFill>
                        <a:latin typeface="Cambria Math" panose="02040503050406030204" pitchFamily="18" charset="0"/>
                      </a:rPr>
                      <m:t>=2</m:t>
                    </m:r>
                  </m:oMath>
                </a14:m>
                <a:r>
                  <a:rPr lang="es-ES" dirty="0">
                    <a:solidFill>
                      <a:schemeClr val="tx1"/>
                    </a:solidFill>
                  </a:rPr>
                  <a:t> : degrees </a:t>
                </a:r>
                <a:r>
                  <a:rPr lang="es-ES" dirty="0" err="1">
                    <a:solidFill>
                      <a:schemeClr val="tx1"/>
                    </a:solidFill>
                  </a:rPr>
                  <a:t>of</a:t>
                </a:r>
                <a:r>
                  <a:rPr lang="es-ES" dirty="0">
                    <a:solidFill>
                      <a:schemeClr val="tx1"/>
                    </a:solidFill>
                  </a:rPr>
                  <a:t> </a:t>
                </a:r>
                <a:r>
                  <a:rPr lang="es-ES" dirty="0" err="1">
                    <a:solidFill>
                      <a:schemeClr val="tx1"/>
                    </a:solidFill>
                  </a:rPr>
                  <a:t>freedom</a:t>
                </a:r>
                <a:endParaRPr lang="es-ES" dirty="0">
                  <a:solidFill>
                    <a:schemeClr val="tx1"/>
                  </a:solidFill>
                </a:endParaRPr>
              </a:p>
              <a:p>
                <a:pPr marL="285750" indent="-285750">
                  <a:buFont typeface="Arial" panose="020B0604020202020204" pitchFamily="34" charset="0"/>
                  <a:buChar char="•"/>
                </a:pPr>
                <a14:m>
                  <m:oMath xmlns:m="http://schemas.openxmlformats.org/officeDocument/2006/math">
                    <m:r>
                      <a:rPr lang="es-ES" b="0" i="1" smtClean="0">
                        <a:solidFill>
                          <a:schemeClr val="tx1"/>
                        </a:solidFill>
                        <a:latin typeface="Cambria Math" panose="02040503050406030204" pitchFamily="18" charset="0"/>
                      </a:rPr>
                      <m:t>𝑛</m:t>
                    </m:r>
                  </m:oMath>
                </a14:m>
                <a:r>
                  <a:rPr lang="es-ES" dirty="0">
                    <a:solidFill>
                      <a:schemeClr val="tx1"/>
                    </a:solidFill>
                  </a:rPr>
                  <a:t> : </a:t>
                </a:r>
                <a:r>
                  <a:rPr lang="es-ES" dirty="0" err="1">
                    <a:solidFill>
                      <a:schemeClr val="tx1"/>
                    </a:solidFill>
                  </a:rPr>
                  <a:t>number</a:t>
                </a:r>
                <a:r>
                  <a:rPr lang="es-ES" dirty="0">
                    <a:solidFill>
                      <a:schemeClr val="tx1"/>
                    </a:solidFill>
                  </a:rPr>
                  <a:t> </a:t>
                </a:r>
                <a:r>
                  <a:rPr lang="es-ES" dirty="0" err="1">
                    <a:solidFill>
                      <a:schemeClr val="tx1"/>
                    </a:solidFill>
                  </a:rPr>
                  <a:t>of</a:t>
                </a:r>
                <a:r>
                  <a:rPr lang="es-ES" dirty="0">
                    <a:solidFill>
                      <a:schemeClr val="tx1"/>
                    </a:solidFill>
                  </a:rPr>
                  <a:t> data </a:t>
                </a:r>
                <a:r>
                  <a:rPr lang="es-ES" dirty="0" err="1">
                    <a:solidFill>
                      <a:schemeClr val="tx1"/>
                    </a:solidFill>
                  </a:rPr>
                  <a:t>points</a:t>
                </a:r>
                <a:endParaRPr lang="es-ES" dirty="0">
                  <a:solidFill>
                    <a:schemeClr val="tx1"/>
                  </a:solidFill>
                </a:endParaRPr>
              </a:p>
              <a:p>
                <a:pPr marL="285750" indent="-285750">
                  <a:buFont typeface="Arial" panose="020B0604020202020204" pitchFamily="34" charset="0"/>
                  <a:buChar char="•"/>
                </a:pPr>
                <a:endParaRPr lang="es-ES" dirty="0">
                  <a:solidFill>
                    <a:schemeClr val="tx1"/>
                  </a:solidFill>
                </a:endParaRPr>
              </a:p>
              <a:p>
                <a:r>
                  <a:rPr lang="es-ES" dirty="0" err="1">
                    <a:solidFill>
                      <a:schemeClr val="tx1"/>
                    </a:solidFill>
                  </a:rPr>
                  <a:t>Significance</a:t>
                </a:r>
                <a:r>
                  <a:rPr lang="es-ES" dirty="0">
                    <a:solidFill>
                      <a:schemeClr val="tx1"/>
                    </a:solidFill>
                  </a:rPr>
                  <a:t> </a:t>
                </a:r>
                <a:r>
                  <a:rPr lang="es-ES" dirty="0" err="1">
                    <a:solidFill>
                      <a:schemeClr val="tx1"/>
                    </a:solidFill>
                  </a:rPr>
                  <a:t>level</a:t>
                </a:r>
                <a:r>
                  <a:rPr lang="es-ES" dirty="0">
                    <a:solidFill>
                      <a:schemeClr val="tx1"/>
                    </a:solidFill>
                  </a:rPr>
                  <a:t> </a:t>
                </a:r>
                <a:r>
                  <a:rPr lang="es-ES" dirty="0" err="1">
                    <a:solidFill>
                      <a:schemeClr val="tx1"/>
                    </a:solidFill>
                  </a:rPr>
                  <a:t>of</a:t>
                </a:r>
                <a:r>
                  <a:rPr lang="es-ES" dirty="0">
                    <a:solidFill>
                      <a:schemeClr val="tx1"/>
                    </a:solidFill>
                  </a:rPr>
                  <a:t> 0.05</a:t>
                </a:r>
              </a:p>
            </p:txBody>
          </p:sp>
        </mc:Choice>
        <mc:Fallback xmlns="">
          <p:sp>
            <p:nvSpPr>
              <p:cNvPr id="20" name="Rectángulo: esquinas redondeadas 4">
                <a:extLst>
                  <a:ext uri="{FF2B5EF4-FFF2-40B4-BE49-F238E27FC236}">
                    <a16:creationId xmlns:a16="http://schemas.microsoft.com/office/drawing/2014/main" id="{BD38C2A3-F92D-2621-6090-1A305BCF140C}"/>
                  </a:ext>
                </a:extLst>
              </p:cNvPr>
              <p:cNvSpPr>
                <a:spLocks noRot="1" noChangeAspect="1" noMove="1" noResize="1" noEditPoints="1" noAdjustHandles="1" noChangeArrowheads="1" noChangeShapeType="1" noTextEdit="1"/>
              </p:cNvSpPr>
              <p:nvPr/>
            </p:nvSpPr>
            <p:spPr>
              <a:xfrm>
                <a:off x="6008370" y="2370005"/>
                <a:ext cx="4974716" cy="598789"/>
              </a:xfrm>
              <a:prstGeom prst="roundRect">
                <a:avLst>
                  <a:gd name="adj" fmla="val 5164"/>
                </a:avLst>
              </a:prstGeom>
              <a:blipFill>
                <a:blip r:embed="rId8"/>
                <a:stretch>
                  <a:fillRect l="-1020" t="-2083" b="-506250"/>
                </a:stretch>
              </a:blipFill>
              <a:ln>
                <a:noFill/>
              </a:ln>
            </p:spPr>
            <p:txBody>
              <a:bodyPr/>
              <a:lstStyle/>
              <a:p>
                <a:r>
                  <a:rPr lang="es-ES">
                    <a:noFill/>
                  </a:rPr>
                  <a:t> </a:t>
                </a:r>
              </a:p>
            </p:txBody>
          </p:sp>
        </mc:Fallback>
      </mc:AlternateContent>
    </p:spTree>
    <p:extLst>
      <p:ext uri="{BB962C8B-B14F-4D97-AF65-F5344CB8AC3E}">
        <p14:creationId xmlns:p14="http://schemas.microsoft.com/office/powerpoint/2010/main" val="36907310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7E75BB9-6584-385D-CC95-AD9FAE7EAAE1}"/>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2C02858E-7C0C-2094-6DE5-942FC65DE807}"/>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4199E2C1-803A-C026-1227-681D2836449D}"/>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6B88B32E-1299-8CDA-6126-E28C71CE1243}"/>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F76BF2FE-3242-F163-2D1F-FC417D0075F9}"/>
              </a:ext>
            </a:extLst>
          </p:cNvPr>
          <p:cNvSpPr txBox="1"/>
          <p:nvPr/>
        </p:nvSpPr>
        <p:spPr>
          <a:xfrm>
            <a:off x="88774" y="219842"/>
            <a:ext cx="12103225" cy="707886"/>
          </a:xfrm>
          <a:prstGeom prst="rect">
            <a:avLst/>
          </a:prstGeom>
          <a:noFill/>
        </p:spPr>
        <p:txBody>
          <a:bodyPr wrap="square" rtlCol="0">
            <a:spAutoFit/>
          </a:bodyPr>
          <a:lstStyle/>
          <a:p>
            <a:r>
              <a:rPr lang="es-ES" sz="4000" b="1" dirty="0" err="1"/>
              <a:t>Customizability</a:t>
            </a:r>
            <a:endParaRPr lang="es-ES" sz="4000" b="1" dirty="0"/>
          </a:p>
        </p:txBody>
      </p:sp>
      <p:sp>
        <p:nvSpPr>
          <p:cNvPr id="17" name="Rectángulo: esquinas redondeadas 1">
            <a:extLst>
              <a:ext uri="{FF2B5EF4-FFF2-40B4-BE49-F238E27FC236}">
                <a16:creationId xmlns:a16="http://schemas.microsoft.com/office/drawing/2014/main" id="{68483A72-4ADF-4AC4-18E7-C22CAA47C816}"/>
              </a:ext>
            </a:extLst>
          </p:cNvPr>
          <p:cNvSpPr/>
          <p:nvPr/>
        </p:nvSpPr>
        <p:spPr>
          <a:xfrm>
            <a:off x="335280" y="1645921"/>
            <a:ext cx="4974716" cy="142874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8" name="Rectángulo: esquinas redondeadas 4">
            <a:extLst>
              <a:ext uri="{FF2B5EF4-FFF2-40B4-BE49-F238E27FC236}">
                <a16:creationId xmlns:a16="http://schemas.microsoft.com/office/drawing/2014/main" id="{7156D9B6-E68C-13D6-A03A-28844D104808}"/>
              </a:ext>
            </a:extLst>
          </p:cNvPr>
          <p:cNvSpPr/>
          <p:nvPr/>
        </p:nvSpPr>
        <p:spPr>
          <a:xfrm>
            <a:off x="443058" y="170799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Independent</a:t>
            </a:r>
            <a:r>
              <a:rPr lang="es-ES" sz="2400" b="1" dirty="0">
                <a:solidFill>
                  <a:schemeClr val="tx1"/>
                </a:solidFill>
              </a:rPr>
              <a:t> </a:t>
            </a:r>
            <a:r>
              <a:rPr lang="es-ES" sz="2400" b="1" dirty="0" err="1">
                <a:solidFill>
                  <a:schemeClr val="tx1"/>
                </a:solidFill>
              </a:rPr>
              <a:t>mutation</a:t>
            </a:r>
            <a:r>
              <a:rPr lang="es-ES" sz="2400" b="1" dirty="0">
                <a:solidFill>
                  <a:schemeClr val="tx1"/>
                </a:solidFill>
              </a:rPr>
              <a:t> </a:t>
            </a:r>
            <a:r>
              <a:rPr lang="es-ES" sz="2400" b="1" dirty="0" err="1">
                <a:solidFill>
                  <a:schemeClr val="tx1"/>
                </a:solidFill>
              </a:rPr>
              <a:t>processing</a:t>
            </a:r>
            <a:endParaRPr lang="es-ES" sz="2400" b="1" dirty="0">
              <a:solidFill>
                <a:schemeClr val="tx1"/>
              </a:solidFill>
            </a:endParaRPr>
          </a:p>
        </p:txBody>
      </p:sp>
      <p:sp>
        <p:nvSpPr>
          <p:cNvPr id="21" name="Rectángulo: esquinas redondeadas 4">
            <a:extLst>
              <a:ext uri="{FF2B5EF4-FFF2-40B4-BE49-F238E27FC236}">
                <a16:creationId xmlns:a16="http://schemas.microsoft.com/office/drawing/2014/main" id="{9408E759-4ECC-82BF-A414-D0C298A2B065}"/>
              </a:ext>
            </a:extLst>
          </p:cNvPr>
          <p:cNvSpPr/>
          <p:nvPr/>
        </p:nvSpPr>
        <p:spPr>
          <a:xfrm>
            <a:off x="335280" y="2204304"/>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p:txBody>
      </p:sp>
      <p:sp>
        <p:nvSpPr>
          <p:cNvPr id="2" name="Rectángulo: esquinas redondeadas 4">
            <a:extLst>
              <a:ext uri="{FF2B5EF4-FFF2-40B4-BE49-F238E27FC236}">
                <a16:creationId xmlns:a16="http://schemas.microsoft.com/office/drawing/2014/main" id="{8AA26EE6-AFDE-5E38-F4B8-05E2031EF619}"/>
              </a:ext>
            </a:extLst>
          </p:cNvPr>
          <p:cNvSpPr/>
          <p:nvPr/>
        </p:nvSpPr>
        <p:spPr>
          <a:xfrm>
            <a:off x="1905338" y="966324"/>
            <a:ext cx="8381323" cy="59878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err="1">
                <a:solidFill>
                  <a:schemeClr val="tx1"/>
                </a:solidFill>
              </a:rPr>
              <a:t>Customizable</a:t>
            </a:r>
            <a:r>
              <a:rPr lang="es-ES" sz="2000" dirty="0">
                <a:solidFill>
                  <a:schemeClr val="tx1"/>
                </a:solidFill>
              </a:rPr>
              <a:t> </a:t>
            </a:r>
            <a:r>
              <a:rPr lang="es-ES" sz="2000" dirty="0" err="1">
                <a:solidFill>
                  <a:schemeClr val="tx1"/>
                </a:solidFill>
              </a:rPr>
              <a:t>targeted</a:t>
            </a:r>
            <a:r>
              <a:rPr lang="es-ES" sz="2000" dirty="0">
                <a:solidFill>
                  <a:schemeClr val="tx1"/>
                </a:solidFill>
              </a:rPr>
              <a:t> </a:t>
            </a:r>
            <a:r>
              <a:rPr lang="es-ES" sz="2000" dirty="0" err="1">
                <a:solidFill>
                  <a:schemeClr val="tx1"/>
                </a:solidFill>
              </a:rPr>
              <a:t>analysis</a:t>
            </a:r>
            <a:r>
              <a:rPr lang="es-ES" sz="2000" dirty="0">
                <a:solidFill>
                  <a:schemeClr val="tx1"/>
                </a:solidFill>
              </a:rPr>
              <a:t> </a:t>
            </a:r>
            <a:r>
              <a:rPr lang="es-ES" sz="2000" dirty="0" err="1">
                <a:solidFill>
                  <a:schemeClr val="tx1"/>
                </a:solidFill>
              </a:rPr>
              <a:t>available</a:t>
            </a:r>
            <a:endParaRPr lang="es-ES" sz="2000" dirty="0">
              <a:solidFill>
                <a:schemeClr val="tx1"/>
              </a:solidFill>
            </a:endParaRPr>
          </a:p>
        </p:txBody>
      </p:sp>
      <p:sp>
        <p:nvSpPr>
          <p:cNvPr id="11" name="Rectángulo: esquinas redondeadas 4">
            <a:extLst>
              <a:ext uri="{FF2B5EF4-FFF2-40B4-BE49-F238E27FC236}">
                <a16:creationId xmlns:a16="http://schemas.microsoft.com/office/drawing/2014/main" id="{D141CF3C-63FC-FE7C-E6DB-6CAB33BB43C2}"/>
              </a:ext>
            </a:extLst>
          </p:cNvPr>
          <p:cNvSpPr/>
          <p:nvPr/>
        </p:nvSpPr>
        <p:spPr>
          <a:xfrm>
            <a:off x="335280" y="225570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a:solidFill>
                  <a:schemeClr val="tx1"/>
                </a:solidFill>
              </a:rPr>
              <a:t>Analysis</a:t>
            </a:r>
            <a:r>
              <a:rPr lang="es-ES" dirty="0">
                <a:solidFill>
                  <a:schemeClr val="tx1"/>
                </a:solidFill>
              </a:rPr>
              <a:t> can be </a:t>
            </a:r>
            <a:r>
              <a:rPr lang="es-ES" dirty="0" err="1">
                <a:solidFill>
                  <a:schemeClr val="tx1"/>
                </a:solidFill>
              </a:rPr>
              <a:t>tailored</a:t>
            </a:r>
            <a:r>
              <a:rPr lang="es-ES" dirty="0">
                <a:solidFill>
                  <a:schemeClr val="tx1"/>
                </a:solidFill>
              </a:rPr>
              <a:t> </a:t>
            </a:r>
            <a:r>
              <a:rPr lang="es-ES" dirty="0" err="1">
                <a:solidFill>
                  <a:schemeClr val="tx1"/>
                </a:solidFill>
              </a:rPr>
              <a:t>to</a:t>
            </a:r>
            <a:r>
              <a:rPr lang="es-ES" dirty="0">
                <a:solidFill>
                  <a:schemeClr val="tx1"/>
                </a:solidFill>
              </a:rPr>
              <a:t> </a:t>
            </a:r>
            <a:r>
              <a:rPr lang="es-ES" dirty="0" err="1">
                <a:solidFill>
                  <a:schemeClr val="tx1"/>
                </a:solidFill>
              </a:rPr>
              <a:t>consider</a:t>
            </a:r>
            <a:r>
              <a:rPr lang="es-ES" dirty="0">
                <a:solidFill>
                  <a:schemeClr val="tx1"/>
                </a:solidFill>
              </a:rPr>
              <a:t> </a:t>
            </a:r>
            <a:r>
              <a:rPr lang="es-ES" dirty="0" err="1">
                <a:solidFill>
                  <a:schemeClr val="tx1"/>
                </a:solidFill>
              </a:rPr>
              <a:t>all</a:t>
            </a:r>
            <a:r>
              <a:rPr lang="es-ES" dirty="0">
                <a:solidFill>
                  <a:schemeClr val="tx1"/>
                </a:solidFill>
              </a:rPr>
              <a:t> </a:t>
            </a:r>
            <a:r>
              <a:rPr lang="es-ES" dirty="0" err="1">
                <a:solidFill>
                  <a:schemeClr val="tx1"/>
                </a:solidFill>
              </a:rPr>
              <a:t>mutations</a:t>
            </a:r>
            <a:r>
              <a:rPr lang="es-ES" dirty="0">
                <a:solidFill>
                  <a:schemeClr val="tx1"/>
                </a:solidFill>
              </a:rPr>
              <a:t>, </a:t>
            </a:r>
            <a:r>
              <a:rPr lang="es-ES" b="1" dirty="0" err="1">
                <a:solidFill>
                  <a:schemeClr val="tx1"/>
                </a:solidFill>
              </a:rPr>
              <a:t>only</a:t>
            </a:r>
            <a:r>
              <a:rPr lang="es-ES" dirty="0">
                <a:solidFill>
                  <a:schemeClr val="tx1"/>
                </a:solidFill>
              </a:rPr>
              <a:t> </a:t>
            </a:r>
            <a:r>
              <a:rPr lang="es-ES" dirty="0" err="1">
                <a:solidFill>
                  <a:schemeClr val="tx1"/>
                </a:solidFill>
              </a:rPr>
              <a:t>substitutions</a:t>
            </a:r>
            <a:r>
              <a:rPr lang="es-ES" dirty="0">
                <a:solidFill>
                  <a:schemeClr val="tx1"/>
                </a:solidFill>
              </a:rPr>
              <a:t> </a:t>
            </a:r>
            <a:r>
              <a:rPr lang="es-ES" dirty="0" err="1">
                <a:solidFill>
                  <a:schemeClr val="tx1"/>
                </a:solidFill>
              </a:rPr>
              <a:t>or</a:t>
            </a:r>
            <a:r>
              <a:rPr lang="es-ES" dirty="0">
                <a:solidFill>
                  <a:schemeClr val="tx1"/>
                </a:solidFill>
              </a:rPr>
              <a:t> </a:t>
            </a:r>
            <a:r>
              <a:rPr lang="es-ES" b="1" dirty="0" err="1">
                <a:solidFill>
                  <a:schemeClr val="tx1"/>
                </a:solidFill>
              </a:rPr>
              <a:t>only</a:t>
            </a:r>
            <a:r>
              <a:rPr lang="es-ES" dirty="0">
                <a:solidFill>
                  <a:schemeClr val="tx1"/>
                </a:solidFill>
              </a:rPr>
              <a:t> </a:t>
            </a:r>
            <a:r>
              <a:rPr lang="es-ES" dirty="0" err="1">
                <a:solidFill>
                  <a:schemeClr val="tx1"/>
                </a:solidFill>
              </a:rPr>
              <a:t>indels</a:t>
            </a:r>
            <a:r>
              <a:rPr lang="es-ES" dirty="0">
                <a:solidFill>
                  <a:schemeClr val="tx1"/>
                </a:solidFill>
              </a:rPr>
              <a:t> </a:t>
            </a:r>
            <a:endParaRPr lang="es-ES" b="1" dirty="0">
              <a:solidFill>
                <a:schemeClr val="tx1"/>
              </a:solidFill>
            </a:endParaRPr>
          </a:p>
        </p:txBody>
      </p:sp>
    </p:spTree>
    <p:extLst>
      <p:ext uri="{BB962C8B-B14F-4D97-AF65-F5344CB8AC3E}">
        <p14:creationId xmlns:p14="http://schemas.microsoft.com/office/powerpoint/2010/main" val="20587757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609D893-D090-8905-F051-FBDBD28B14EC}"/>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1F9D0A2C-3BAC-E35A-5D72-6139AF9D4637}"/>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3106D80E-4768-35BF-B065-D60E4306A350}"/>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5CDD691D-6151-A22B-9F13-7ECDE60EBB3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37FF4912-10ED-C3E4-A851-C2EB963F1564}"/>
              </a:ext>
            </a:extLst>
          </p:cNvPr>
          <p:cNvSpPr txBox="1"/>
          <p:nvPr/>
        </p:nvSpPr>
        <p:spPr>
          <a:xfrm>
            <a:off x="88774" y="219842"/>
            <a:ext cx="12103225" cy="707886"/>
          </a:xfrm>
          <a:prstGeom prst="rect">
            <a:avLst/>
          </a:prstGeom>
          <a:noFill/>
        </p:spPr>
        <p:txBody>
          <a:bodyPr wrap="square" rtlCol="0">
            <a:spAutoFit/>
          </a:bodyPr>
          <a:lstStyle/>
          <a:p>
            <a:r>
              <a:rPr lang="es-ES" sz="4000" b="1" dirty="0" err="1"/>
              <a:t>Customizability</a:t>
            </a:r>
            <a:endParaRPr lang="es-ES" sz="4000" b="1" dirty="0"/>
          </a:p>
        </p:txBody>
      </p:sp>
      <p:sp>
        <p:nvSpPr>
          <p:cNvPr id="17" name="Rectángulo: esquinas redondeadas 1">
            <a:extLst>
              <a:ext uri="{FF2B5EF4-FFF2-40B4-BE49-F238E27FC236}">
                <a16:creationId xmlns:a16="http://schemas.microsoft.com/office/drawing/2014/main" id="{18990509-3D4E-DBA6-65A2-6D82DFC24A27}"/>
              </a:ext>
            </a:extLst>
          </p:cNvPr>
          <p:cNvSpPr/>
          <p:nvPr/>
        </p:nvSpPr>
        <p:spPr>
          <a:xfrm>
            <a:off x="335280" y="1645921"/>
            <a:ext cx="4974716" cy="142874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8" name="Rectángulo: esquinas redondeadas 4">
            <a:extLst>
              <a:ext uri="{FF2B5EF4-FFF2-40B4-BE49-F238E27FC236}">
                <a16:creationId xmlns:a16="http://schemas.microsoft.com/office/drawing/2014/main" id="{8F45650D-5851-56B4-C5BF-A76AC6774462}"/>
              </a:ext>
            </a:extLst>
          </p:cNvPr>
          <p:cNvSpPr/>
          <p:nvPr/>
        </p:nvSpPr>
        <p:spPr>
          <a:xfrm>
            <a:off x="443058" y="170799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Independent</a:t>
            </a:r>
            <a:r>
              <a:rPr lang="es-ES" sz="2400" b="1" dirty="0">
                <a:solidFill>
                  <a:schemeClr val="tx1"/>
                </a:solidFill>
              </a:rPr>
              <a:t> </a:t>
            </a:r>
            <a:r>
              <a:rPr lang="es-ES" sz="2400" b="1" dirty="0" err="1">
                <a:solidFill>
                  <a:schemeClr val="tx1"/>
                </a:solidFill>
              </a:rPr>
              <a:t>mutation</a:t>
            </a:r>
            <a:r>
              <a:rPr lang="es-ES" sz="2400" b="1" dirty="0">
                <a:solidFill>
                  <a:schemeClr val="tx1"/>
                </a:solidFill>
              </a:rPr>
              <a:t> </a:t>
            </a:r>
            <a:r>
              <a:rPr lang="es-ES" sz="2400" b="1" dirty="0" err="1">
                <a:solidFill>
                  <a:schemeClr val="tx1"/>
                </a:solidFill>
              </a:rPr>
              <a:t>processing</a:t>
            </a:r>
            <a:endParaRPr lang="es-ES" sz="2400" b="1" dirty="0">
              <a:solidFill>
                <a:schemeClr val="tx1"/>
              </a:solidFill>
            </a:endParaRPr>
          </a:p>
        </p:txBody>
      </p:sp>
      <p:sp>
        <p:nvSpPr>
          <p:cNvPr id="21" name="Rectángulo: esquinas redondeadas 4">
            <a:extLst>
              <a:ext uri="{FF2B5EF4-FFF2-40B4-BE49-F238E27FC236}">
                <a16:creationId xmlns:a16="http://schemas.microsoft.com/office/drawing/2014/main" id="{9DBC498E-A22D-AFB1-45BC-EF7C8C36FD90}"/>
              </a:ext>
            </a:extLst>
          </p:cNvPr>
          <p:cNvSpPr/>
          <p:nvPr/>
        </p:nvSpPr>
        <p:spPr>
          <a:xfrm>
            <a:off x="335280" y="2204304"/>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p:txBody>
      </p:sp>
      <p:sp>
        <p:nvSpPr>
          <p:cNvPr id="2" name="Rectángulo: esquinas redondeadas 4">
            <a:extLst>
              <a:ext uri="{FF2B5EF4-FFF2-40B4-BE49-F238E27FC236}">
                <a16:creationId xmlns:a16="http://schemas.microsoft.com/office/drawing/2014/main" id="{CE293E34-DC7E-4A59-CC74-211B262B7FB8}"/>
              </a:ext>
            </a:extLst>
          </p:cNvPr>
          <p:cNvSpPr/>
          <p:nvPr/>
        </p:nvSpPr>
        <p:spPr>
          <a:xfrm>
            <a:off x="1905338" y="966324"/>
            <a:ext cx="8381323" cy="59878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err="1">
                <a:solidFill>
                  <a:schemeClr val="tx1"/>
                </a:solidFill>
              </a:rPr>
              <a:t>Customizable</a:t>
            </a:r>
            <a:r>
              <a:rPr lang="es-ES" sz="2000" dirty="0">
                <a:solidFill>
                  <a:schemeClr val="tx1"/>
                </a:solidFill>
              </a:rPr>
              <a:t> </a:t>
            </a:r>
            <a:r>
              <a:rPr lang="es-ES" sz="2000" dirty="0" err="1">
                <a:solidFill>
                  <a:schemeClr val="tx1"/>
                </a:solidFill>
              </a:rPr>
              <a:t>targeted</a:t>
            </a:r>
            <a:r>
              <a:rPr lang="es-ES" sz="2000" dirty="0">
                <a:solidFill>
                  <a:schemeClr val="tx1"/>
                </a:solidFill>
              </a:rPr>
              <a:t> </a:t>
            </a:r>
            <a:r>
              <a:rPr lang="es-ES" sz="2000" dirty="0" err="1">
                <a:solidFill>
                  <a:schemeClr val="tx1"/>
                </a:solidFill>
              </a:rPr>
              <a:t>analysis</a:t>
            </a:r>
            <a:r>
              <a:rPr lang="es-ES" sz="2000" dirty="0">
                <a:solidFill>
                  <a:schemeClr val="tx1"/>
                </a:solidFill>
              </a:rPr>
              <a:t> </a:t>
            </a:r>
            <a:r>
              <a:rPr lang="es-ES" sz="2000" dirty="0" err="1">
                <a:solidFill>
                  <a:schemeClr val="tx1"/>
                </a:solidFill>
              </a:rPr>
              <a:t>available</a:t>
            </a:r>
            <a:endParaRPr lang="es-ES" sz="2000" dirty="0">
              <a:solidFill>
                <a:schemeClr val="tx1"/>
              </a:solidFill>
            </a:endParaRPr>
          </a:p>
        </p:txBody>
      </p:sp>
      <p:sp>
        <p:nvSpPr>
          <p:cNvPr id="11" name="Rectángulo: esquinas redondeadas 4">
            <a:extLst>
              <a:ext uri="{FF2B5EF4-FFF2-40B4-BE49-F238E27FC236}">
                <a16:creationId xmlns:a16="http://schemas.microsoft.com/office/drawing/2014/main" id="{D8545B14-AB13-80BB-9C5E-DCCBBE1F7D0F}"/>
              </a:ext>
            </a:extLst>
          </p:cNvPr>
          <p:cNvSpPr/>
          <p:nvPr/>
        </p:nvSpPr>
        <p:spPr>
          <a:xfrm>
            <a:off x="335280" y="225570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a:solidFill>
                  <a:schemeClr val="tx1"/>
                </a:solidFill>
              </a:rPr>
              <a:t>Analysis</a:t>
            </a:r>
            <a:r>
              <a:rPr lang="es-ES" dirty="0">
                <a:solidFill>
                  <a:schemeClr val="tx1"/>
                </a:solidFill>
              </a:rPr>
              <a:t> can be </a:t>
            </a:r>
            <a:r>
              <a:rPr lang="es-ES" dirty="0" err="1">
                <a:solidFill>
                  <a:schemeClr val="tx1"/>
                </a:solidFill>
              </a:rPr>
              <a:t>tailored</a:t>
            </a:r>
            <a:r>
              <a:rPr lang="es-ES" dirty="0">
                <a:solidFill>
                  <a:schemeClr val="tx1"/>
                </a:solidFill>
              </a:rPr>
              <a:t> </a:t>
            </a:r>
            <a:r>
              <a:rPr lang="es-ES" dirty="0" err="1">
                <a:solidFill>
                  <a:schemeClr val="tx1"/>
                </a:solidFill>
              </a:rPr>
              <a:t>to</a:t>
            </a:r>
            <a:r>
              <a:rPr lang="es-ES" dirty="0">
                <a:solidFill>
                  <a:schemeClr val="tx1"/>
                </a:solidFill>
              </a:rPr>
              <a:t> </a:t>
            </a:r>
            <a:r>
              <a:rPr lang="es-ES" dirty="0" err="1">
                <a:solidFill>
                  <a:schemeClr val="tx1"/>
                </a:solidFill>
              </a:rPr>
              <a:t>consider</a:t>
            </a:r>
            <a:r>
              <a:rPr lang="es-ES" dirty="0">
                <a:solidFill>
                  <a:schemeClr val="tx1"/>
                </a:solidFill>
              </a:rPr>
              <a:t> </a:t>
            </a:r>
            <a:r>
              <a:rPr lang="es-ES" dirty="0" err="1">
                <a:solidFill>
                  <a:schemeClr val="tx1"/>
                </a:solidFill>
              </a:rPr>
              <a:t>all</a:t>
            </a:r>
            <a:r>
              <a:rPr lang="es-ES" dirty="0">
                <a:solidFill>
                  <a:schemeClr val="tx1"/>
                </a:solidFill>
              </a:rPr>
              <a:t> </a:t>
            </a:r>
            <a:r>
              <a:rPr lang="es-ES" dirty="0" err="1">
                <a:solidFill>
                  <a:schemeClr val="tx1"/>
                </a:solidFill>
              </a:rPr>
              <a:t>mutations</a:t>
            </a:r>
            <a:r>
              <a:rPr lang="es-ES" dirty="0">
                <a:solidFill>
                  <a:schemeClr val="tx1"/>
                </a:solidFill>
              </a:rPr>
              <a:t>, </a:t>
            </a:r>
            <a:r>
              <a:rPr lang="es-ES" b="1" dirty="0" err="1">
                <a:solidFill>
                  <a:schemeClr val="tx1"/>
                </a:solidFill>
              </a:rPr>
              <a:t>only</a:t>
            </a:r>
            <a:r>
              <a:rPr lang="es-ES" dirty="0">
                <a:solidFill>
                  <a:schemeClr val="tx1"/>
                </a:solidFill>
              </a:rPr>
              <a:t> </a:t>
            </a:r>
            <a:r>
              <a:rPr lang="es-ES" dirty="0" err="1">
                <a:solidFill>
                  <a:schemeClr val="tx1"/>
                </a:solidFill>
              </a:rPr>
              <a:t>substitutions</a:t>
            </a:r>
            <a:r>
              <a:rPr lang="es-ES" dirty="0">
                <a:solidFill>
                  <a:schemeClr val="tx1"/>
                </a:solidFill>
              </a:rPr>
              <a:t> </a:t>
            </a:r>
            <a:r>
              <a:rPr lang="es-ES" dirty="0" err="1">
                <a:solidFill>
                  <a:schemeClr val="tx1"/>
                </a:solidFill>
              </a:rPr>
              <a:t>or</a:t>
            </a:r>
            <a:r>
              <a:rPr lang="es-ES" dirty="0">
                <a:solidFill>
                  <a:schemeClr val="tx1"/>
                </a:solidFill>
              </a:rPr>
              <a:t> </a:t>
            </a:r>
            <a:r>
              <a:rPr lang="es-ES" b="1" dirty="0" err="1">
                <a:solidFill>
                  <a:schemeClr val="tx1"/>
                </a:solidFill>
              </a:rPr>
              <a:t>only</a:t>
            </a:r>
            <a:r>
              <a:rPr lang="es-ES" dirty="0">
                <a:solidFill>
                  <a:schemeClr val="tx1"/>
                </a:solidFill>
              </a:rPr>
              <a:t> </a:t>
            </a:r>
            <a:r>
              <a:rPr lang="es-ES" dirty="0" err="1">
                <a:solidFill>
                  <a:schemeClr val="tx1"/>
                </a:solidFill>
              </a:rPr>
              <a:t>indels</a:t>
            </a:r>
            <a:r>
              <a:rPr lang="es-ES" dirty="0">
                <a:solidFill>
                  <a:schemeClr val="tx1"/>
                </a:solidFill>
              </a:rPr>
              <a:t> </a:t>
            </a:r>
            <a:endParaRPr lang="es-ES" b="1" dirty="0">
              <a:solidFill>
                <a:schemeClr val="tx1"/>
              </a:solidFill>
            </a:endParaRPr>
          </a:p>
        </p:txBody>
      </p:sp>
      <p:sp>
        <p:nvSpPr>
          <p:cNvPr id="12" name="Rectángulo: esquinas redondeadas 1">
            <a:extLst>
              <a:ext uri="{FF2B5EF4-FFF2-40B4-BE49-F238E27FC236}">
                <a16:creationId xmlns:a16="http://schemas.microsoft.com/office/drawing/2014/main" id="{86C71EEA-96C2-FF4E-FE80-D5D2C3F70F3E}"/>
              </a:ext>
            </a:extLst>
          </p:cNvPr>
          <p:cNvSpPr/>
          <p:nvPr/>
        </p:nvSpPr>
        <p:spPr>
          <a:xfrm>
            <a:off x="335280" y="3554731"/>
            <a:ext cx="4974716" cy="2141775"/>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4" name="Rectángulo: esquinas redondeadas 4">
            <a:extLst>
              <a:ext uri="{FF2B5EF4-FFF2-40B4-BE49-F238E27FC236}">
                <a16:creationId xmlns:a16="http://schemas.microsoft.com/office/drawing/2014/main" id="{E41B306D-0DB0-7E16-793A-0814BEB2B783}"/>
              </a:ext>
            </a:extLst>
          </p:cNvPr>
          <p:cNvSpPr/>
          <p:nvPr/>
        </p:nvSpPr>
        <p:spPr>
          <a:xfrm>
            <a:off x="443058" y="361680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Specific</a:t>
            </a:r>
            <a:r>
              <a:rPr lang="es-ES" sz="2400" b="1" dirty="0">
                <a:solidFill>
                  <a:schemeClr val="tx1"/>
                </a:solidFill>
              </a:rPr>
              <a:t> </a:t>
            </a:r>
            <a:r>
              <a:rPr lang="es-ES" sz="2400" b="1" dirty="0" err="1">
                <a:solidFill>
                  <a:schemeClr val="tx1"/>
                </a:solidFill>
              </a:rPr>
              <a:t>Genomic</a:t>
            </a:r>
            <a:r>
              <a:rPr lang="es-ES" sz="2400" b="1" dirty="0">
                <a:solidFill>
                  <a:schemeClr val="tx1"/>
                </a:solidFill>
              </a:rPr>
              <a:t> </a:t>
            </a:r>
            <a:r>
              <a:rPr lang="es-ES" sz="2400" b="1" dirty="0" err="1">
                <a:solidFill>
                  <a:schemeClr val="tx1"/>
                </a:solidFill>
              </a:rPr>
              <a:t>region</a:t>
            </a:r>
            <a:r>
              <a:rPr lang="es-ES" sz="2400" b="1" dirty="0">
                <a:solidFill>
                  <a:schemeClr val="tx1"/>
                </a:solidFill>
              </a:rPr>
              <a:t> targeting</a:t>
            </a:r>
          </a:p>
        </p:txBody>
      </p:sp>
      <p:sp>
        <p:nvSpPr>
          <p:cNvPr id="15" name="Rectángulo: esquinas redondeadas 4">
            <a:extLst>
              <a:ext uri="{FF2B5EF4-FFF2-40B4-BE49-F238E27FC236}">
                <a16:creationId xmlns:a16="http://schemas.microsoft.com/office/drawing/2014/main" id="{F94A2763-B83C-D0A7-2C31-B5A073C4BBD8}"/>
              </a:ext>
            </a:extLst>
          </p:cNvPr>
          <p:cNvSpPr/>
          <p:nvPr/>
        </p:nvSpPr>
        <p:spPr>
          <a:xfrm>
            <a:off x="335280" y="4113114"/>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p:txBody>
      </p:sp>
      <p:sp>
        <p:nvSpPr>
          <p:cNvPr id="16" name="Rectángulo: esquinas redondeadas 4">
            <a:extLst>
              <a:ext uri="{FF2B5EF4-FFF2-40B4-BE49-F238E27FC236}">
                <a16:creationId xmlns:a16="http://schemas.microsoft.com/office/drawing/2014/main" id="{2ACC4D95-96FE-E84A-9B95-4483F18F682C}"/>
              </a:ext>
            </a:extLst>
          </p:cNvPr>
          <p:cNvSpPr/>
          <p:nvPr/>
        </p:nvSpPr>
        <p:spPr>
          <a:xfrm>
            <a:off x="335280" y="416451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a:solidFill>
                  <a:schemeClr val="tx1"/>
                </a:solidFill>
              </a:rPr>
              <a:t>Analysis</a:t>
            </a:r>
            <a:r>
              <a:rPr lang="es-ES" dirty="0">
                <a:solidFill>
                  <a:schemeClr val="tx1"/>
                </a:solidFill>
              </a:rPr>
              <a:t> can be </a:t>
            </a:r>
            <a:r>
              <a:rPr lang="es-ES" dirty="0" err="1">
                <a:solidFill>
                  <a:schemeClr val="tx1"/>
                </a:solidFill>
              </a:rPr>
              <a:t>tailored</a:t>
            </a:r>
            <a:r>
              <a:rPr lang="es-ES" dirty="0">
                <a:solidFill>
                  <a:schemeClr val="tx1"/>
                </a:solidFill>
              </a:rPr>
              <a:t> </a:t>
            </a:r>
            <a:r>
              <a:rPr lang="es-ES" dirty="0" err="1">
                <a:solidFill>
                  <a:schemeClr val="tx1"/>
                </a:solidFill>
              </a:rPr>
              <a:t>to</a:t>
            </a:r>
            <a:r>
              <a:rPr lang="es-ES" dirty="0">
                <a:solidFill>
                  <a:schemeClr val="tx1"/>
                </a:solidFill>
              </a:rPr>
              <a:t> </a:t>
            </a:r>
            <a:r>
              <a:rPr lang="es-ES" dirty="0" err="1">
                <a:solidFill>
                  <a:schemeClr val="tx1"/>
                </a:solidFill>
              </a:rPr>
              <a:t>specific</a:t>
            </a:r>
            <a:r>
              <a:rPr lang="es-ES" dirty="0">
                <a:solidFill>
                  <a:schemeClr val="tx1"/>
                </a:solidFill>
              </a:rPr>
              <a:t> </a:t>
            </a:r>
            <a:r>
              <a:rPr lang="es-ES" dirty="0" err="1">
                <a:solidFill>
                  <a:schemeClr val="tx1"/>
                </a:solidFill>
              </a:rPr>
              <a:t>genomic</a:t>
            </a:r>
            <a:r>
              <a:rPr lang="es-ES" dirty="0">
                <a:solidFill>
                  <a:schemeClr val="tx1"/>
                </a:solidFill>
              </a:rPr>
              <a:t> </a:t>
            </a:r>
            <a:r>
              <a:rPr lang="es-ES" dirty="0" err="1">
                <a:solidFill>
                  <a:schemeClr val="tx1"/>
                </a:solidFill>
              </a:rPr>
              <a:t>regions</a:t>
            </a:r>
            <a:r>
              <a:rPr lang="es-ES" dirty="0">
                <a:solidFill>
                  <a:schemeClr val="tx1"/>
                </a:solidFill>
              </a:rPr>
              <a:t> (genes, </a:t>
            </a:r>
            <a:r>
              <a:rPr lang="es-ES" dirty="0" err="1">
                <a:solidFill>
                  <a:schemeClr val="tx1"/>
                </a:solidFill>
              </a:rPr>
              <a:t>intragenic</a:t>
            </a:r>
            <a:r>
              <a:rPr lang="es-ES" dirty="0">
                <a:solidFill>
                  <a:schemeClr val="tx1"/>
                </a:solidFill>
              </a:rPr>
              <a:t> </a:t>
            </a:r>
            <a:r>
              <a:rPr lang="es-ES" dirty="0" err="1">
                <a:solidFill>
                  <a:schemeClr val="tx1"/>
                </a:solidFill>
              </a:rPr>
              <a:t>regions</a:t>
            </a:r>
            <a:r>
              <a:rPr lang="es-ES" dirty="0">
                <a:solidFill>
                  <a:schemeClr val="tx1"/>
                </a:solidFill>
              </a:rPr>
              <a:t>, </a:t>
            </a:r>
            <a:r>
              <a:rPr lang="es-ES" dirty="0" err="1">
                <a:solidFill>
                  <a:schemeClr val="tx1"/>
                </a:solidFill>
              </a:rPr>
              <a:t>chromosomes</a:t>
            </a:r>
            <a:r>
              <a:rPr lang="es-ES" dirty="0">
                <a:solidFill>
                  <a:schemeClr val="tx1"/>
                </a:solidFill>
              </a:rPr>
              <a:t>)</a:t>
            </a:r>
          </a:p>
          <a:p>
            <a:pPr algn="ctr"/>
            <a:endParaRPr lang="es-ES" b="1" dirty="0">
              <a:solidFill>
                <a:schemeClr val="tx1"/>
              </a:solidFill>
            </a:endParaRPr>
          </a:p>
          <a:p>
            <a:pPr algn="ctr"/>
            <a:r>
              <a:rPr lang="es-ES" dirty="0" err="1">
                <a:solidFill>
                  <a:schemeClr val="tx1"/>
                </a:solidFill>
              </a:rPr>
              <a:t>Allows</a:t>
            </a:r>
            <a:r>
              <a:rPr lang="es-ES" dirty="0">
                <a:solidFill>
                  <a:schemeClr val="tx1"/>
                </a:solidFill>
              </a:rPr>
              <a:t> </a:t>
            </a:r>
            <a:r>
              <a:rPr lang="es-ES" dirty="0" err="1">
                <a:solidFill>
                  <a:schemeClr val="tx1"/>
                </a:solidFill>
              </a:rPr>
              <a:t>observation</a:t>
            </a:r>
            <a:r>
              <a:rPr lang="es-ES" dirty="0">
                <a:solidFill>
                  <a:schemeClr val="tx1"/>
                </a:solidFill>
              </a:rPr>
              <a:t> </a:t>
            </a:r>
            <a:r>
              <a:rPr lang="es-ES" dirty="0" err="1">
                <a:solidFill>
                  <a:schemeClr val="tx1"/>
                </a:solidFill>
              </a:rPr>
              <a:t>of</a:t>
            </a:r>
            <a:r>
              <a:rPr lang="es-ES" dirty="0">
                <a:solidFill>
                  <a:schemeClr val="tx1"/>
                </a:solidFill>
              </a:rPr>
              <a:t> particular intra-</a:t>
            </a:r>
            <a:r>
              <a:rPr lang="es-ES" dirty="0" err="1">
                <a:solidFill>
                  <a:schemeClr val="tx1"/>
                </a:solidFill>
              </a:rPr>
              <a:t>genome</a:t>
            </a:r>
            <a:r>
              <a:rPr lang="es-ES" dirty="0">
                <a:solidFill>
                  <a:schemeClr val="tx1"/>
                </a:solidFill>
              </a:rPr>
              <a:t> </a:t>
            </a:r>
            <a:r>
              <a:rPr lang="es-ES" dirty="0" err="1">
                <a:solidFill>
                  <a:schemeClr val="tx1"/>
                </a:solidFill>
              </a:rPr>
              <a:t>evolutionary</a:t>
            </a:r>
            <a:r>
              <a:rPr lang="es-ES" dirty="0">
                <a:solidFill>
                  <a:schemeClr val="tx1"/>
                </a:solidFill>
              </a:rPr>
              <a:t> </a:t>
            </a:r>
            <a:r>
              <a:rPr lang="es-ES" dirty="0" err="1">
                <a:solidFill>
                  <a:schemeClr val="tx1"/>
                </a:solidFill>
              </a:rPr>
              <a:t>dynamics</a:t>
            </a:r>
            <a:endParaRPr lang="es-ES" dirty="0">
              <a:solidFill>
                <a:schemeClr val="tx1"/>
              </a:solidFill>
            </a:endParaRPr>
          </a:p>
        </p:txBody>
      </p:sp>
    </p:spTree>
    <p:extLst>
      <p:ext uri="{BB962C8B-B14F-4D97-AF65-F5344CB8AC3E}">
        <p14:creationId xmlns:p14="http://schemas.microsoft.com/office/powerpoint/2010/main" val="7151528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D2516DD-DD02-8EA8-DFF0-5DD4575F302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FE6B3F1-29DC-D20F-9BA0-55741DB075A3}"/>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2242875A-6DE2-AAB6-079D-21E16EF34642}"/>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8346FC00-EEC0-58B2-3A7F-CB14C065681D}"/>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858604C3-4E6D-FD45-47FC-5595F9CA99AC}"/>
              </a:ext>
            </a:extLst>
          </p:cNvPr>
          <p:cNvSpPr txBox="1"/>
          <p:nvPr/>
        </p:nvSpPr>
        <p:spPr>
          <a:xfrm>
            <a:off x="88774" y="219842"/>
            <a:ext cx="12103225" cy="707886"/>
          </a:xfrm>
          <a:prstGeom prst="rect">
            <a:avLst/>
          </a:prstGeom>
          <a:noFill/>
        </p:spPr>
        <p:txBody>
          <a:bodyPr wrap="square" rtlCol="0">
            <a:spAutoFit/>
          </a:bodyPr>
          <a:lstStyle/>
          <a:p>
            <a:r>
              <a:rPr lang="es-ES" sz="4000" b="1" dirty="0" err="1"/>
              <a:t>Customizability</a:t>
            </a:r>
            <a:endParaRPr lang="es-ES" sz="4000" b="1" dirty="0"/>
          </a:p>
        </p:txBody>
      </p:sp>
      <p:sp>
        <p:nvSpPr>
          <p:cNvPr id="17" name="Rectángulo: esquinas redondeadas 1">
            <a:extLst>
              <a:ext uri="{FF2B5EF4-FFF2-40B4-BE49-F238E27FC236}">
                <a16:creationId xmlns:a16="http://schemas.microsoft.com/office/drawing/2014/main" id="{E333A273-3ADF-8523-4000-BC050CF184FC}"/>
              </a:ext>
            </a:extLst>
          </p:cNvPr>
          <p:cNvSpPr/>
          <p:nvPr/>
        </p:nvSpPr>
        <p:spPr>
          <a:xfrm>
            <a:off x="335280" y="1645921"/>
            <a:ext cx="4974716" cy="142874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8" name="Rectángulo: esquinas redondeadas 4">
            <a:extLst>
              <a:ext uri="{FF2B5EF4-FFF2-40B4-BE49-F238E27FC236}">
                <a16:creationId xmlns:a16="http://schemas.microsoft.com/office/drawing/2014/main" id="{8EAD8879-D786-B94C-7460-D9552EEC95C3}"/>
              </a:ext>
            </a:extLst>
          </p:cNvPr>
          <p:cNvSpPr/>
          <p:nvPr/>
        </p:nvSpPr>
        <p:spPr>
          <a:xfrm>
            <a:off x="443058" y="170799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Independent</a:t>
            </a:r>
            <a:r>
              <a:rPr lang="es-ES" sz="2400" b="1" dirty="0">
                <a:solidFill>
                  <a:schemeClr val="tx1"/>
                </a:solidFill>
              </a:rPr>
              <a:t> </a:t>
            </a:r>
            <a:r>
              <a:rPr lang="es-ES" sz="2400" b="1" dirty="0" err="1">
                <a:solidFill>
                  <a:schemeClr val="tx1"/>
                </a:solidFill>
              </a:rPr>
              <a:t>mutation</a:t>
            </a:r>
            <a:r>
              <a:rPr lang="es-ES" sz="2400" b="1" dirty="0">
                <a:solidFill>
                  <a:schemeClr val="tx1"/>
                </a:solidFill>
              </a:rPr>
              <a:t> </a:t>
            </a:r>
            <a:r>
              <a:rPr lang="es-ES" sz="2400" b="1" dirty="0" err="1">
                <a:solidFill>
                  <a:schemeClr val="tx1"/>
                </a:solidFill>
              </a:rPr>
              <a:t>processing</a:t>
            </a:r>
            <a:endParaRPr lang="es-ES" sz="2400" b="1" dirty="0">
              <a:solidFill>
                <a:schemeClr val="tx1"/>
              </a:solidFill>
            </a:endParaRPr>
          </a:p>
        </p:txBody>
      </p:sp>
      <p:sp>
        <p:nvSpPr>
          <p:cNvPr id="21" name="Rectángulo: esquinas redondeadas 4">
            <a:extLst>
              <a:ext uri="{FF2B5EF4-FFF2-40B4-BE49-F238E27FC236}">
                <a16:creationId xmlns:a16="http://schemas.microsoft.com/office/drawing/2014/main" id="{857EDB09-207E-1C13-35BE-5407FFBB3E77}"/>
              </a:ext>
            </a:extLst>
          </p:cNvPr>
          <p:cNvSpPr/>
          <p:nvPr/>
        </p:nvSpPr>
        <p:spPr>
          <a:xfrm>
            <a:off x="335280" y="2204304"/>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p:txBody>
      </p:sp>
      <p:sp>
        <p:nvSpPr>
          <p:cNvPr id="2" name="Rectángulo: esquinas redondeadas 4">
            <a:extLst>
              <a:ext uri="{FF2B5EF4-FFF2-40B4-BE49-F238E27FC236}">
                <a16:creationId xmlns:a16="http://schemas.microsoft.com/office/drawing/2014/main" id="{635F0AD2-8F6C-F252-546B-FC1432B32D5C}"/>
              </a:ext>
            </a:extLst>
          </p:cNvPr>
          <p:cNvSpPr/>
          <p:nvPr/>
        </p:nvSpPr>
        <p:spPr>
          <a:xfrm>
            <a:off x="1905338" y="966324"/>
            <a:ext cx="8381323" cy="59878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err="1">
                <a:solidFill>
                  <a:schemeClr val="tx1"/>
                </a:solidFill>
              </a:rPr>
              <a:t>Customizable</a:t>
            </a:r>
            <a:r>
              <a:rPr lang="es-ES" sz="2000" dirty="0">
                <a:solidFill>
                  <a:schemeClr val="tx1"/>
                </a:solidFill>
              </a:rPr>
              <a:t> </a:t>
            </a:r>
            <a:r>
              <a:rPr lang="es-ES" sz="2000" dirty="0" err="1">
                <a:solidFill>
                  <a:schemeClr val="tx1"/>
                </a:solidFill>
              </a:rPr>
              <a:t>targeted</a:t>
            </a:r>
            <a:r>
              <a:rPr lang="es-ES" sz="2000" dirty="0">
                <a:solidFill>
                  <a:schemeClr val="tx1"/>
                </a:solidFill>
              </a:rPr>
              <a:t> </a:t>
            </a:r>
            <a:r>
              <a:rPr lang="es-ES" sz="2000" dirty="0" err="1">
                <a:solidFill>
                  <a:schemeClr val="tx1"/>
                </a:solidFill>
              </a:rPr>
              <a:t>analysis</a:t>
            </a:r>
            <a:r>
              <a:rPr lang="es-ES" sz="2000" dirty="0">
                <a:solidFill>
                  <a:schemeClr val="tx1"/>
                </a:solidFill>
              </a:rPr>
              <a:t> </a:t>
            </a:r>
            <a:r>
              <a:rPr lang="es-ES" sz="2000" dirty="0" err="1">
                <a:solidFill>
                  <a:schemeClr val="tx1"/>
                </a:solidFill>
              </a:rPr>
              <a:t>available</a:t>
            </a:r>
            <a:endParaRPr lang="es-ES" sz="2000" dirty="0">
              <a:solidFill>
                <a:schemeClr val="tx1"/>
              </a:solidFill>
            </a:endParaRPr>
          </a:p>
        </p:txBody>
      </p:sp>
      <p:sp>
        <p:nvSpPr>
          <p:cNvPr id="11" name="Rectángulo: esquinas redondeadas 4">
            <a:extLst>
              <a:ext uri="{FF2B5EF4-FFF2-40B4-BE49-F238E27FC236}">
                <a16:creationId xmlns:a16="http://schemas.microsoft.com/office/drawing/2014/main" id="{90E216D1-5F2E-149F-D3D6-427A568CA1CF}"/>
              </a:ext>
            </a:extLst>
          </p:cNvPr>
          <p:cNvSpPr/>
          <p:nvPr/>
        </p:nvSpPr>
        <p:spPr>
          <a:xfrm>
            <a:off x="335280" y="225570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a:solidFill>
                  <a:schemeClr val="tx1"/>
                </a:solidFill>
              </a:rPr>
              <a:t>Analysis</a:t>
            </a:r>
            <a:r>
              <a:rPr lang="es-ES" dirty="0">
                <a:solidFill>
                  <a:schemeClr val="tx1"/>
                </a:solidFill>
              </a:rPr>
              <a:t> can be </a:t>
            </a:r>
            <a:r>
              <a:rPr lang="es-ES" dirty="0" err="1">
                <a:solidFill>
                  <a:schemeClr val="tx1"/>
                </a:solidFill>
              </a:rPr>
              <a:t>tailored</a:t>
            </a:r>
            <a:r>
              <a:rPr lang="es-ES" dirty="0">
                <a:solidFill>
                  <a:schemeClr val="tx1"/>
                </a:solidFill>
              </a:rPr>
              <a:t> </a:t>
            </a:r>
            <a:r>
              <a:rPr lang="es-ES" dirty="0" err="1">
                <a:solidFill>
                  <a:schemeClr val="tx1"/>
                </a:solidFill>
              </a:rPr>
              <a:t>to</a:t>
            </a:r>
            <a:r>
              <a:rPr lang="es-ES" dirty="0">
                <a:solidFill>
                  <a:schemeClr val="tx1"/>
                </a:solidFill>
              </a:rPr>
              <a:t> </a:t>
            </a:r>
            <a:r>
              <a:rPr lang="es-ES" dirty="0" err="1">
                <a:solidFill>
                  <a:schemeClr val="tx1"/>
                </a:solidFill>
              </a:rPr>
              <a:t>consider</a:t>
            </a:r>
            <a:r>
              <a:rPr lang="es-ES" dirty="0">
                <a:solidFill>
                  <a:schemeClr val="tx1"/>
                </a:solidFill>
              </a:rPr>
              <a:t> </a:t>
            </a:r>
            <a:r>
              <a:rPr lang="es-ES" dirty="0" err="1">
                <a:solidFill>
                  <a:schemeClr val="tx1"/>
                </a:solidFill>
              </a:rPr>
              <a:t>all</a:t>
            </a:r>
            <a:r>
              <a:rPr lang="es-ES" dirty="0">
                <a:solidFill>
                  <a:schemeClr val="tx1"/>
                </a:solidFill>
              </a:rPr>
              <a:t> </a:t>
            </a:r>
            <a:r>
              <a:rPr lang="es-ES" dirty="0" err="1">
                <a:solidFill>
                  <a:schemeClr val="tx1"/>
                </a:solidFill>
              </a:rPr>
              <a:t>mutations</a:t>
            </a:r>
            <a:r>
              <a:rPr lang="es-ES" dirty="0">
                <a:solidFill>
                  <a:schemeClr val="tx1"/>
                </a:solidFill>
              </a:rPr>
              <a:t>, </a:t>
            </a:r>
            <a:r>
              <a:rPr lang="es-ES" b="1" dirty="0" err="1">
                <a:solidFill>
                  <a:schemeClr val="tx1"/>
                </a:solidFill>
              </a:rPr>
              <a:t>only</a:t>
            </a:r>
            <a:r>
              <a:rPr lang="es-ES" dirty="0">
                <a:solidFill>
                  <a:schemeClr val="tx1"/>
                </a:solidFill>
              </a:rPr>
              <a:t> </a:t>
            </a:r>
            <a:r>
              <a:rPr lang="es-ES" dirty="0" err="1">
                <a:solidFill>
                  <a:schemeClr val="tx1"/>
                </a:solidFill>
              </a:rPr>
              <a:t>substitutions</a:t>
            </a:r>
            <a:r>
              <a:rPr lang="es-ES" dirty="0">
                <a:solidFill>
                  <a:schemeClr val="tx1"/>
                </a:solidFill>
              </a:rPr>
              <a:t> </a:t>
            </a:r>
            <a:r>
              <a:rPr lang="es-ES" dirty="0" err="1">
                <a:solidFill>
                  <a:schemeClr val="tx1"/>
                </a:solidFill>
              </a:rPr>
              <a:t>or</a:t>
            </a:r>
            <a:r>
              <a:rPr lang="es-ES" dirty="0">
                <a:solidFill>
                  <a:schemeClr val="tx1"/>
                </a:solidFill>
              </a:rPr>
              <a:t> </a:t>
            </a:r>
            <a:r>
              <a:rPr lang="es-ES" b="1" dirty="0" err="1">
                <a:solidFill>
                  <a:schemeClr val="tx1"/>
                </a:solidFill>
              </a:rPr>
              <a:t>only</a:t>
            </a:r>
            <a:r>
              <a:rPr lang="es-ES" dirty="0">
                <a:solidFill>
                  <a:schemeClr val="tx1"/>
                </a:solidFill>
              </a:rPr>
              <a:t> </a:t>
            </a:r>
            <a:r>
              <a:rPr lang="es-ES" dirty="0" err="1">
                <a:solidFill>
                  <a:schemeClr val="tx1"/>
                </a:solidFill>
              </a:rPr>
              <a:t>indels</a:t>
            </a:r>
            <a:r>
              <a:rPr lang="es-ES" dirty="0">
                <a:solidFill>
                  <a:schemeClr val="tx1"/>
                </a:solidFill>
              </a:rPr>
              <a:t> </a:t>
            </a:r>
            <a:endParaRPr lang="es-ES" b="1" dirty="0">
              <a:solidFill>
                <a:schemeClr val="tx1"/>
              </a:solidFill>
            </a:endParaRPr>
          </a:p>
        </p:txBody>
      </p:sp>
      <p:sp>
        <p:nvSpPr>
          <p:cNvPr id="12" name="Rectángulo: esquinas redondeadas 1">
            <a:extLst>
              <a:ext uri="{FF2B5EF4-FFF2-40B4-BE49-F238E27FC236}">
                <a16:creationId xmlns:a16="http://schemas.microsoft.com/office/drawing/2014/main" id="{367475A5-22D1-D003-62E7-C91890BCDF88}"/>
              </a:ext>
            </a:extLst>
          </p:cNvPr>
          <p:cNvSpPr/>
          <p:nvPr/>
        </p:nvSpPr>
        <p:spPr>
          <a:xfrm>
            <a:off x="335280" y="3554731"/>
            <a:ext cx="4974716" cy="2141775"/>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4" name="Rectángulo: esquinas redondeadas 4">
            <a:extLst>
              <a:ext uri="{FF2B5EF4-FFF2-40B4-BE49-F238E27FC236}">
                <a16:creationId xmlns:a16="http://schemas.microsoft.com/office/drawing/2014/main" id="{E7281852-391C-178D-B1EF-0170A6675460}"/>
              </a:ext>
            </a:extLst>
          </p:cNvPr>
          <p:cNvSpPr/>
          <p:nvPr/>
        </p:nvSpPr>
        <p:spPr>
          <a:xfrm>
            <a:off x="443058" y="361680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Specific</a:t>
            </a:r>
            <a:r>
              <a:rPr lang="es-ES" sz="2400" b="1" dirty="0">
                <a:solidFill>
                  <a:schemeClr val="tx1"/>
                </a:solidFill>
              </a:rPr>
              <a:t> </a:t>
            </a:r>
            <a:r>
              <a:rPr lang="es-ES" sz="2400" b="1" dirty="0" err="1">
                <a:solidFill>
                  <a:schemeClr val="tx1"/>
                </a:solidFill>
              </a:rPr>
              <a:t>Genomic</a:t>
            </a:r>
            <a:r>
              <a:rPr lang="es-ES" sz="2400" b="1" dirty="0">
                <a:solidFill>
                  <a:schemeClr val="tx1"/>
                </a:solidFill>
              </a:rPr>
              <a:t> </a:t>
            </a:r>
            <a:r>
              <a:rPr lang="es-ES" sz="2400" b="1" dirty="0" err="1">
                <a:solidFill>
                  <a:schemeClr val="tx1"/>
                </a:solidFill>
              </a:rPr>
              <a:t>region</a:t>
            </a:r>
            <a:r>
              <a:rPr lang="es-ES" sz="2400" b="1" dirty="0">
                <a:solidFill>
                  <a:schemeClr val="tx1"/>
                </a:solidFill>
              </a:rPr>
              <a:t> targeting</a:t>
            </a:r>
          </a:p>
        </p:txBody>
      </p:sp>
      <p:sp>
        <p:nvSpPr>
          <p:cNvPr id="15" name="Rectángulo: esquinas redondeadas 4">
            <a:extLst>
              <a:ext uri="{FF2B5EF4-FFF2-40B4-BE49-F238E27FC236}">
                <a16:creationId xmlns:a16="http://schemas.microsoft.com/office/drawing/2014/main" id="{662B462D-00B4-4476-07FF-79CC450918FB}"/>
              </a:ext>
            </a:extLst>
          </p:cNvPr>
          <p:cNvSpPr/>
          <p:nvPr/>
        </p:nvSpPr>
        <p:spPr>
          <a:xfrm>
            <a:off x="335280" y="4113114"/>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p:txBody>
      </p:sp>
      <p:sp>
        <p:nvSpPr>
          <p:cNvPr id="16" name="Rectángulo: esquinas redondeadas 4">
            <a:extLst>
              <a:ext uri="{FF2B5EF4-FFF2-40B4-BE49-F238E27FC236}">
                <a16:creationId xmlns:a16="http://schemas.microsoft.com/office/drawing/2014/main" id="{DFB1EF43-B529-7E87-585A-439CF9B45DEC}"/>
              </a:ext>
            </a:extLst>
          </p:cNvPr>
          <p:cNvSpPr/>
          <p:nvPr/>
        </p:nvSpPr>
        <p:spPr>
          <a:xfrm>
            <a:off x="335280" y="416451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a:solidFill>
                  <a:schemeClr val="tx1"/>
                </a:solidFill>
              </a:rPr>
              <a:t>Analysis</a:t>
            </a:r>
            <a:r>
              <a:rPr lang="es-ES" dirty="0">
                <a:solidFill>
                  <a:schemeClr val="tx1"/>
                </a:solidFill>
              </a:rPr>
              <a:t> can be </a:t>
            </a:r>
            <a:r>
              <a:rPr lang="es-ES" dirty="0" err="1">
                <a:solidFill>
                  <a:schemeClr val="tx1"/>
                </a:solidFill>
              </a:rPr>
              <a:t>tailored</a:t>
            </a:r>
            <a:r>
              <a:rPr lang="es-ES" dirty="0">
                <a:solidFill>
                  <a:schemeClr val="tx1"/>
                </a:solidFill>
              </a:rPr>
              <a:t> </a:t>
            </a:r>
            <a:r>
              <a:rPr lang="es-ES" dirty="0" err="1">
                <a:solidFill>
                  <a:schemeClr val="tx1"/>
                </a:solidFill>
              </a:rPr>
              <a:t>to</a:t>
            </a:r>
            <a:r>
              <a:rPr lang="es-ES" dirty="0">
                <a:solidFill>
                  <a:schemeClr val="tx1"/>
                </a:solidFill>
              </a:rPr>
              <a:t> </a:t>
            </a:r>
            <a:r>
              <a:rPr lang="es-ES" dirty="0" err="1">
                <a:solidFill>
                  <a:schemeClr val="tx1"/>
                </a:solidFill>
              </a:rPr>
              <a:t>specific</a:t>
            </a:r>
            <a:r>
              <a:rPr lang="es-ES" dirty="0">
                <a:solidFill>
                  <a:schemeClr val="tx1"/>
                </a:solidFill>
              </a:rPr>
              <a:t> </a:t>
            </a:r>
            <a:r>
              <a:rPr lang="es-ES" dirty="0" err="1">
                <a:solidFill>
                  <a:schemeClr val="tx1"/>
                </a:solidFill>
              </a:rPr>
              <a:t>genomic</a:t>
            </a:r>
            <a:r>
              <a:rPr lang="es-ES" dirty="0">
                <a:solidFill>
                  <a:schemeClr val="tx1"/>
                </a:solidFill>
              </a:rPr>
              <a:t> </a:t>
            </a:r>
            <a:r>
              <a:rPr lang="es-ES" dirty="0" err="1">
                <a:solidFill>
                  <a:schemeClr val="tx1"/>
                </a:solidFill>
              </a:rPr>
              <a:t>regions</a:t>
            </a:r>
            <a:r>
              <a:rPr lang="es-ES" dirty="0">
                <a:solidFill>
                  <a:schemeClr val="tx1"/>
                </a:solidFill>
              </a:rPr>
              <a:t> (genes, </a:t>
            </a:r>
            <a:r>
              <a:rPr lang="es-ES" dirty="0" err="1">
                <a:solidFill>
                  <a:schemeClr val="tx1"/>
                </a:solidFill>
              </a:rPr>
              <a:t>intragenic</a:t>
            </a:r>
            <a:r>
              <a:rPr lang="es-ES" dirty="0">
                <a:solidFill>
                  <a:schemeClr val="tx1"/>
                </a:solidFill>
              </a:rPr>
              <a:t> </a:t>
            </a:r>
            <a:r>
              <a:rPr lang="es-ES" dirty="0" err="1">
                <a:solidFill>
                  <a:schemeClr val="tx1"/>
                </a:solidFill>
              </a:rPr>
              <a:t>regions</a:t>
            </a:r>
            <a:r>
              <a:rPr lang="es-ES" dirty="0">
                <a:solidFill>
                  <a:schemeClr val="tx1"/>
                </a:solidFill>
              </a:rPr>
              <a:t>, </a:t>
            </a:r>
            <a:r>
              <a:rPr lang="es-ES" dirty="0" err="1">
                <a:solidFill>
                  <a:schemeClr val="tx1"/>
                </a:solidFill>
              </a:rPr>
              <a:t>chromosomes</a:t>
            </a:r>
            <a:r>
              <a:rPr lang="es-ES" dirty="0">
                <a:solidFill>
                  <a:schemeClr val="tx1"/>
                </a:solidFill>
              </a:rPr>
              <a:t>)</a:t>
            </a:r>
          </a:p>
          <a:p>
            <a:pPr algn="ctr"/>
            <a:endParaRPr lang="es-ES" b="1" dirty="0">
              <a:solidFill>
                <a:schemeClr val="tx1"/>
              </a:solidFill>
            </a:endParaRPr>
          </a:p>
          <a:p>
            <a:pPr algn="ctr"/>
            <a:r>
              <a:rPr lang="es-ES" dirty="0" err="1">
                <a:solidFill>
                  <a:schemeClr val="tx1"/>
                </a:solidFill>
              </a:rPr>
              <a:t>Allows</a:t>
            </a:r>
            <a:r>
              <a:rPr lang="es-ES" dirty="0">
                <a:solidFill>
                  <a:schemeClr val="tx1"/>
                </a:solidFill>
              </a:rPr>
              <a:t> </a:t>
            </a:r>
            <a:r>
              <a:rPr lang="es-ES" dirty="0" err="1">
                <a:solidFill>
                  <a:schemeClr val="tx1"/>
                </a:solidFill>
              </a:rPr>
              <a:t>observation</a:t>
            </a:r>
            <a:r>
              <a:rPr lang="es-ES" dirty="0">
                <a:solidFill>
                  <a:schemeClr val="tx1"/>
                </a:solidFill>
              </a:rPr>
              <a:t> </a:t>
            </a:r>
            <a:r>
              <a:rPr lang="es-ES" dirty="0" err="1">
                <a:solidFill>
                  <a:schemeClr val="tx1"/>
                </a:solidFill>
              </a:rPr>
              <a:t>of</a:t>
            </a:r>
            <a:r>
              <a:rPr lang="es-ES" dirty="0">
                <a:solidFill>
                  <a:schemeClr val="tx1"/>
                </a:solidFill>
              </a:rPr>
              <a:t> particular intra-</a:t>
            </a:r>
            <a:r>
              <a:rPr lang="es-ES" dirty="0" err="1">
                <a:solidFill>
                  <a:schemeClr val="tx1"/>
                </a:solidFill>
              </a:rPr>
              <a:t>genome</a:t>
            </a:r>
            <a:r>
              <a:rPr lang="es-ES" dirty="0">
                <a:solidFill>
                  <a:schemeClr val="tx1"/>
                </a:solidFill>
              </a:rPr>
              <a:t> </a:t>
            </a:r>
            <a:r>
              <a:rPr lang="es-ES" dirty="0" err="1">
                <a:solidFill>
                  <a:schemeClr val="tx1"/>
                </a:solidFill>
              </a:rPr>
              <a:t>evolutionary</a:t>
            </a:r>
            <a:r>
              <a:rPr lang="es-ES" dirty="0">
                <a:solidFill>
                  <a:schemeClr val="tx1"/>
                </a:solidFill>
              </a:rPr>
              <a:t> </a:t>
            </a:r>
            <a:r>
              <a:rPr lang="es-ES" dirty="0" err="1">
                <a:solidFill>
                  <a:schemeClr val="tx1"/>
                </a:solidFill>
              </a:rPr>
              <a:t>dynamics</a:t>
            </a:r>
            <a:endParaRPr lang="es-ES" dirty="0">
              <a:solidFill>
                <a:schemeClr val="tx1"/>
              </a:solidFill>
            </a:endParaRPr>
          </a:p>
        </p:txBody>
      </p:sp>
      <p:sp>
        <p:nvSpPr>
          <p:cNvPr id="19" name="Rectángulo: esquinas redondeadas 1">
            <a:extLst>
              <a:ext uri="{FF2B5EF4-FFF2-40B4-BE49-F238E27FC236}">
                <a16:creationId xmlns:a16="http://schemas.microsoft.com/office/drawing/2014/main" id="{B238F90C-D45F-AB83-09D8-A08706C82292}"/>
              </a:ext>
            </a:extLst>
          </p:cNvPr>
          <p:cNvSpPr/>
          <p:nvPr/>
        </p:nvSpPr>
        <p:spPr>
          <a:xfrm>
            <a:off x="5939790" y="1632914"/>
            <a:ext cx="4974716" cy="2141775"/>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22" name="Rectángulo: esquinas redondeadas 4">
            <a:extLst>
              <a:ext uri="{FF2B5EF4-FFF2-40B4-BE49-F238E27FC236}">
                <a16:creationId xmlns:a16="http://schemas.microsoft.com/office/drawing/2014/main" id="{41E03996-D4F4-C20B-5D9D-BF014F2477A5}"/>
              </a:ext>
            </a:extLst>
          </p:cNvPr>
          <p:cNvSpPr/>
          <p:nvPr/>
        </p:nvSpPr>
        <p:spPr>
          <a:xfrm>
            <a:off x="6047568" y="1694990"/>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a:solidFill>
                  <a:schemeClr val="tx1"/>
                </a:solidFill>
              </a:rPr>
              <a:t>Time </a:t>
            </a:r>
            <a:r>
              <a:rPr lang="es-ES" sz="2400" b="1" dirty="0" err="1">
                <a:solidFill>
                  <a:schemeClr val="tx1"/>
                </a:solidFill>
              </a:rPr>
              <a:t>window</a:t>
            </a:r>
            <a:r>
              <a:rPr lang="es-ES" sz="2400" b="1" dirty="0">
                <a:solidFill>
                  <a:schemeClr val="tx1"/>
                </a:solidFill>
              </a:rPr>
              <a:t> </a:t>
            </a:r>
            <a:r>
              <a:rPr lang="es-ES" sz="2400" b="1" dirty="0" err="1">
                <a:solidFill>
                  <a:schemeClr val="tx1"/>
                </a:solidFill>
              </a:rPr>
              <a:t>customization</a:t>
            </a:r>
            <a:endParaRPr lang="es-ES" sz="2400" b="1" dirty="0">
              <a:solidFill>
                <a:schemeClr val="tx1"/>
              </a:solidFill>
            </a:endParaRPr>
          </a:p>
        </p:txBody>
      </p:sp>
      <p:sp>
        <p:nvSpPr>
          <p:cNvPr id="23" name="Rectángulo: esquinas redondeadas 4">
            <a:extLst>
              <a:ext uri="{FF2B5EF4-FFF2-40B4-BE49-F238E27FC236}">
                <a16:creationId xmlns:a16="http://schemas.microsoft.com/office/drawing/2014/main" id="{357AAC5E-1006-4670-D7BC-E30D834C6D76}"/>
              </a:ext>
            </a:extLst>
          </p:cNvPr>
          <p:cNvSpPr/>
          <p:nvPr/>
        </p:nvSpPr>
        <p:spPr>
          <a:xfrm>
            <a:off x="5939790" y="2191297"/>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p:txBody>
      </p:sp>
      <p:sp>
        <p:nvSpPr>
          <p:cNvPr id="24" name="Rectángulo: esquinas redondeadas 4">
            <a:extLst>
              <a:ext uri="{FF2B5EF4-FFF2-40B4-BE49-F238E27FC236}">
                <a16:creationId xmlns:a16="http://schemas.microsoft.com/office/drawing/2014/main" id="{EF5A8040-7986-62AE-77BE-6DD615E70C7B}"/>
              </a:ext>
            </a:extLst>
          </p:cNvPr>
          <p:cNvSpPr/>
          <p:nvPr/>
        </p:nvSpPr>
        <p:spPr>
          <a:xfrm>
            <a:off x="5939790" y="2242698"/>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a:solidFill>
                  <a:schemeClr val="tx1"/>
                </a:solidFill>
              </a:rPr>
              <a:t>Allows</a:t>
            </a:r>
            <a:r>
              <a:rPr lang="es-ES" dirty="0">
                <a:solidFill>
                  <a:schemeClr val="tx1"/>
                </a:solidFill>
              </a:rPr>
              <a:t> </a:t>
            </a:r>
            <a:r>
              <a:rPr lang="es-ES" dirty="0" err="1">
                <a:solidFill>
                  <a:schemeClr val="tx1"/>
                </a:solidFill>
              </a:rPr>
              <a:t>controlling</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resolution</a:t>
            </a:r>
            <a:r>
              <a:rPr lang="es-ES" dirty="0">
                <a:solidFill>
                  <a:schemeClr val="tx1"/>
                </a:solidFill>
              </a:rPr>
              <a:t> </a:t>
            </a:r>
            <a:r>
              <a:rPr lang="es-ES" dirty="0" err="1">
                <a:solidFill>
                  <a:schemeClr val="tx1"/>
                </a:solidFill>
              </a:rPr>
              <a:t>of</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evolutionary</a:t>
            </a:r>
            <a:r>
              <a:rPr lang="es-ES" dirty="0">
                <a:solidFill>
                  <a:schemeClr val="tx1"/>
                </a:solidFill>
              </a:rPr>
              <a:t> </a:t>
            </a:r>
            <a:r>
              <a:rPr lang="es-ES" dirty="0" err="1">
                <a:solidFill>
                  <a:schemeClr val="tx1"/>
                </a:solidFill>
              </a:rPr>
              <a:t>process</a:t>
            </a:r>
            <a:endParaRPr lang="es-ES" dirty="0">
              <a:solidFill>
                <a:schemeClr val="tx1"/>
              </a:solidFill>
            </a:endParaRPr>
          </a:p>
          <a:p>
            <a:pPr algn="ctr"/>
            <a:endParaRPr lang="es-ES" dirty="0">
              <a:solidFill>
                <a:schemeClr val="tx1"/>
              </a:solidFill>
            </a:endParaRPr>
          </a:p>
          <a:p>
            <a:pPr algn="ctr"/>
            <a:r>
              <a:rPr lang="es-ES" dirty="0" err="1">
                <a:solidFill>
                  <a:schemeClr val="tx1"/>
                </a:solidFill>
              </a:rPr>
              <a:t>Useful</a:t>
            </a:r>
            <a:r>
              <a:rPr lang="es-ES" dirty="0">
                <a:solidFill>
                  <a:schemeClr val="tx1"/>
                </a:solidFill>
              </a:rPr>
              <a:t> </a:t>
            </a:r>
            <a:r>
              <a:rPr lang="es-ES" dirty="0" err="1">
                <a:solidFill>
                  <a:schemeClr val="tx1"/>
                </a:solidFill>
              </a:rPr>
              <a:t>to</a:t>
            </a:r>
            <a:r>
              <a:rPr lang="es-ES" dirty="0">
                <a:solidFill>
                  <a:schemeClr val="tx1"/>
                </a:solidFill>
              </a:rPr>
              <a:t> </a:t>
            </a:r>
            <a:r>
              <a:rPr lang="es-ES" dirty="0" err="1">
                <a:solidFill>
                  <a:schemeClr val="tx1"/>
                </a:solidFill>
              </a:rPr>
              <a:t>asses</a:t>
            </a:r>
            <a:r>
              <a:rPr lang="es-ES" dirty="0">
                <a:solidFill>
                  <a:schemeClr val="tx1"/>
                </a:solidFill>
              </a:rPr>
              <a:t> </a:t>
            </a:r>
            <a:r>
              <a:rPr lang="es-ES" dirty="0" err="1">
                <a:solidFill>
                  <a:schemeClr val="tx1"/>
                </a:solidFill>
              </a:rPr>
              <a:t>dynamics</a:t>
            </a:r>
            <a:r>
              <a:rPr lang="es-ES" dirty="0">
                <a:solidFill>
                  <a:schemeClr val="tx1"/>
                </a:solidFill>
              </a:rPr>
              <a:t> </a:t>
            </a:r>
            <a:r>
              <a:rPr lang="es-ES" dirty="0" err="1">
                <a:solidFill>
                  <a:schemeClr val="tx1"/>
                </a:solidFill>
              </a:rPr>
              <a:t>among</a:t>
            </a:r>
            <a:r>
              <a:rPr lang="es-ES" dirty="0">
                <a:solidFill>
                  <a:schemeClr val="tx1"/>
                </a:solidFill>
              </a:rPr>
              <a:t> </a:t>
            </a:r>
            <a:r>
              <a:rPr lang="es-ES" dirty="0" err="1">
                <a:solidFill>
                  <a:schemeClr val="tx1"/>
                </a:solidFill>
              </a:rPr>
              <a:t>entities</a:t>
            </a:r>
            <a:r>
              <a:rPr lang="es-ES" dirty="0">
                <a:solidFill>
                  <a:schemeClr val="tx1"/>
                </a:solidFill>
              </a:rPr>
              <a:t> </a:t>
            </a:r>
            <a:r>
              <a:rPr lang="es-ES" dirty="0" err="1">
                <a:solidFill>
                  <a:schemeClr val="tx1"/>
                </a:solidFill>
              </a:rPr>
              <a:t>with</a:t>
            </a:r>
            <a:r>
              <a:rPr lang="es-ES" dirty="0">
                <a:solidFill>
                  <a:schemeClr val="tx1"/>
                </a:solidFill>
              </a:rPr>
              <a:t> </a:t>
            </a:r>
            <a:r>
              <a:rPr lang="es-ES" dirty="0" err="1">
                <a:solidFill>
                  <a:schemeClr val="tx1"/>
                </a:solidFill>
              </a:rPr>
              <a:t>distinct</a:t>
            </a:r>
            <a:r>
              <a:rPr lang="es-ES" dirty="0">
                <a:solidFill>
                  <a:schemeClr val="tx1"/>
                </a:solidFill>
              </a:rPr>
              <a:t> </a:t>
            </a:r>
            <a:r>
              <a:rPr lang="es-ES" dirty="0" err="1">
                <a:solidFill>
                  <a:schemeClr val="tx1"/>
                </a:solidFill>
              </a:rPr>
              <a:t>replication</a:t>
            </a:r>
            <a:r>
              <a:rPr lang="es-ES" dirty="0">
                <a:solidFill>
                  <a:schemeClr val="tx1"/>
                </a:solidFill>
              </a:rPr>
              <a:t> times</a:t>
            </a:r>
          </a:p>
        </p:txBody>
      </p:sp>
    </p:spTree>
    <p:extLst>
      <p:ext uri="{BB962C8B-B14F-4D97-AF65-F5344CB8AC3E}">
        <p14:creationId xmlns:p14="http://schemas.microsoft.com/office/powerpoint/2010/main" val="24622656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ECCE350-6158-8E31-DE5D-92B0F35D0DDD}"/>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D1B7C901-9A91-36B0-5E5F-E7663CF79FBA}"/>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FBEE8D66-2085-61F1-08E2-6650A0CAAF23}"/>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0876C31F-D2A4-7B5B-D53F-5BC07A810A70}"/>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FBB2C2D9-6F61-CBF9-B7C1-17B59433A153}"/>
              </a:ext>
            </a:extLst>
          </p:cNvPr>
          <p:cNvSpPr txBox="1"/>
          <p:nvPr/>
        </p:nvSpPr>
        <p:spPr>
          <a:xfrm>
            <a:off x="88774" y="219842"/>
            <a:ext cx="12103225" cy="707886"/>
          </a:xfrm>
          <a:prstGeom prst="rect">
            <a:avLst/>
          </a:prstGeom>
          <a:noFill/>
        </p:spPr>
        <p:txBody>
          <a:bodyPr wrap="square" rtlCol="0">
            <a:spAutoFit/>
          </a:bodyPr>
          <a:lstStyle/>
          <a:p>
            <a:r>
              <a:rPr lang="es-ES" sz="4000" b="1" dirty="0" err="1"/>
              <a:t>Customizability</a:t>
            </a:r>
            <a:endParaRPr lang="es-ES" sz="4000" b="1" dirty="0"/>
          </a:p>
        </p:txBody>
      </p:sp>
      <p:sp>
        <p:nvSpPr>
          <p:cNvPr id="17" name="Rectángulo: esquinas redondeadas 1">
            <a:extLst>
              <a:ext uri="{FF2B5EF4-FFF2-40B4-BE49-F238E27FC236}">
                <a16:creationId xmlns:a16="http://schemas.microsoft.com/office/drawing/2014/main" id="{29F949BA-2946-DD8A-8087-5F5CA78E7BA2}"/>
              </a:ext>
            </a:extLst>
          </p:cNvPr>
          <p:cNvSpPr/>
          <p:nvPr/>
        </p:nvSpPr>
        <p:spPr>
          <a:xfrm>
            <a:off x="335280" y="1645921"/>
            <a:ext cx="4974716" cy="142874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8" name="Rectángulo: esquinas redondeadas 4">
            <a:extLst>
              <a:ext uri="{FF2B5EF4-FFF2-40B4-BE49-F238E27FC236}">
                <a16:creationId xmlns:a16="http://schemas.microsoft.com/office/drawing/2014/main" id="{4BFF3AA7-169C-F5DA-0459-B55C40A09F37}"/>
              </a:ext>
            </a:extLst>
          </p:cNvPr>
          <p:cNvSpPr/>
          <p:nvPr/>
        </p:nvSpPr>
        <p:spPr>
          <a:xfrm>
            <a:off x="443058" y="170799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Independent</a:t>
            </a:r>
            <a:r>
              <a:rPr lang="es-ES" sz="2400" b="1" dirty="0">
                <a:solidFill>
                  <a:schemeClr val="tx1"/>
                </a:solidFill>
              </a:rPr>
              <a:t> </a:t>
            </a:r>
            <a:r>
              <a:rPr lang="es-ES" sz="2400" b="1" dirty="0" err="1">
                <a:solidFill>
                  <a:schemeClr val="tx1"/>
                </a:solidFill>
              </a:rPr>
              <a:t>mutation</a:t>
            </a:r>
            <a:r>
              <a:rPr lang="es-ES" sz="2400" b="1" dirty="0">
                <a:solidFill>
                  <a:schemeClr val="tx1"/>
                </a:solidFill>
              </a:rPr>
              <a:t> </a:t>
            </a:r>
            <a:r>
              <a:rPr lang="es-ES" sz="2400" b="1" dirty="0" err="1">
                <a:solidFill>
                  <a:schemeClr val="tx1"/>
                </a:solidFill>
              </a:rPr>
              <a:t>processing</a:t>
            </a:r>
            <a:endParaRPr lang="es-ES" sz="2400" b="1" dirty="0">
              <a:solidFill>
                <a:schemeClr val="tx1"/>
              </a:solidFill>
            </a:endParaRPr>
          </a:p>
        </p:txBody>
      </p:sp>
      <p:sp>
        <p:nvSpPr>
          <p:cNvPr id="21" name="Rectángulo: esquinas redondeadas 4">
            <a:extLst>
              <a:ext uri="{FF2B5EF4-FFF2-40B4-BE49-F238E27FC236}">
                <a16:creationId xmlns:a16="http://schemas.microsoft.com/office/drawing/2014/main" id="{B4CA1A2C-31BA-BD68-30E1-70599B63A9E9}"/>
              </a:ext>
            </a:extLst>
          </p:cNvPr>
          <p:cNvSpPr/>
          <p:nvPr/>
        </p:nvSpPr>
        <p:spPr>
          <a:xfrm>
            <a:off x="335280" y="2204304"/>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p:txBody>
      </p:sp>
      <p:sp>
        <p:nvSpPr>
          <p:cNvPr id="2" name="Rectángulo: esquinas redondeadas 4">
            <a:extLst>
              <a:ext uri="{FF2B5EF4-FFF2-40B4-BE49-F238E27FC236}">
                <a16:creationId xmlns:a16="http://schemas.microsoft.com/office/drawing/2014/main" id="{1FCBBE2F-60DB-36A3-765E-A0B5D8EDB8B3}"/>
              </a:ext>
            </a:extLst>
          </p:cNvPr>
          <p:cNvSpPr/>
          <p:nvPr/>
        </p:nvSpPr>
        <p:spPr>
          <a:xfrm>
            <a:off x="1905338" y="966324"/>
            <a:ext cx="8381323" cy="59878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sz="2000" dirty="0" err="1">
                <a:solidFill>
                  <a:schemeClr val="tx1"/>
                </a:solidFill>
              </a:rPr>
              <a:t>Customizable</a:t>
            </a:r>
            <a:r>
              <a:rPr lang="es-ES" sz="2000" dirty="0">
                <a:solidFill>
                  <a:schemeClr val="tx1"/>
                </a:solidFill>
              </a:rPr>
              <a:t> </a:t>
            </a:r>
            <a:r>
              <a:rPr lang="es-ES" sz="2000" dirty="0" err="1">
                <a:solidFill>
                  <a:schemeClr val="tx1"/>
                </a:solidFill>
              </a:rPr>
              <a:t>targeted</a:t>
            </a:r>
            <a:r>
              <a:rPr lang="es-ES" sz="2000" dirty="0">
                <a:solidFill>
                  <a:schemeClr val="tx1"/>
                </a:solidFill>
              </a:rPr>
              <a:t> </a:t>
            </a:r>
            <a:r>
              <a:rPr lang="es-ES" sz="2000" dirty="0" err="1">
                <a:solidFill>
                  <a:schemeClr val="tx1"/>
                </a:solidFill>
              </a:rPr>
              <a:t>analysis</a:t>
            </a:r>
            <a:r>
              <a:rPr lang="es-ES" sz="2000" dirty="0">
                <a:solidFill>
                  <a:schemeClr val="tx1"/>
                </a:solidFill>
              </a:rPr>
              <a:t> </a:t>
            </a:r>
            <a:r>
              <a:rPr lang="es-ES" sz="2000" dirty="0" err="1">
                <a:solidFill>
                  <a:schemeClr val="tx1"/>
                </a:solidFill>
              </a:rPr>
              <a:t>available</a:t>
            </a:r>
            <a:endParaRPr lang="es-ES" sz="2000" dirty="0">
              <a:solidFill>
                <a:schemeClr val="tx1"/>
              </a:solidFill>
            </a:endParaRPr>
          </a:p>
        </p:txBody>
      </p:sp>
      <p:sp>
        <p:nvSpPr>
          <p:cNvPr id="11" name="Rectángulo: esquinas redondeadas 4">
            <a:extLst>
              <a:ext uri="{FF2B5EF4-FFF2-40B4-BE49-F238E27FC236}">
                <a16:creationId xmlns:a16="http://schemas.microsoft.com/office/drawing/2014/main" id="{AED42A5A-4898-0E82-C7DB-133EADFC6E5E}"/>
              </a:ext>
            </a:extLst>
          </p:cNvPr>
          <p:cNvSpPr/>
          <p:nvPr/>
        </p:nvSpPr>
        <p:spPr>
          <a:xfrm>
            <a:off x="335280" y="225570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a:solidFill>
                  <a:schemeClr val="tx1"/>
                </a:solidFill>
              </a:rPr>
              <a:t>Analysis</a:t>
            </a:r>
            <a:r>
              <a:rPr lang="es-ES" dirty="0">
                <a:solidFill>
                  <a:schemeClr val="tx1"/>
                </a:solidFill>
              </a:rPr>
              <a:t> can be </a:t>
            </a:r>
            <a:r>
              <a:rPr lang="es-ES" dirty="0" err="1">
                <a:solidFill>
                  <a:schemeClr val="tx1"/>
                </a:solidFill>
              </a:rPr>
              <a:t>tailored</a:t>
            </a:r>
            <a:r>
              <a:rPr lang="es-ES" dirty="0">
                <a:solidFill>
                  <a:schemeClr val="tx1"/>
                </a:solidFill>
              </a:rPr>
              <a:t> </a:t>
            </a:r>
            <a:r>
              <a:rPr lang="es-ES" dirty="0" err="1">
                <a:solidFill>
                  <a:schemeClr val="tx1"/>
                </a:solidFill>
              </a:rPr>
              <a:t>to</a:t>
            </a:r>
            <a:r>
              <a:rPr lang="es-ES" dirty="0">
                <a:solidFill>
                  <a:schemeClr val="tx1"/>
                </a:solidFill>
              </a:rPr>
              <a:t> </a:t>
            </a:r>
            <a:r>
              <a:rPr lang="es-ES" dirty="0" err="1">
                <a:solidFill>
                  <a:schemeClr val="tx1"/>
                </a:solidFill>
              </a:rPr>
              <a:t>consider</a:t>
            </a:r>
            <a:r>
              <a:rPr lang="es-ES" dirty="0">
                <a:solidFill>
                  <a:schemeClr val="tx1"/>
                </a:solidFill>
              </a:rPr>
              <a:t> </a:t>
            </a:r>
            <a:r>
              <a:rPr lang="es-ES" dirty="0" err="1">
                <a:solidFill>
                  <a:schemeClr val="tx1"/>
                </a:solidFill>
              </a:rPr>
              <a:t>all</a:t>
            </a:r>
            <a:r>
              <a:rPr lang="es-ES" dirty="0">
                <a:solidFill>
                  <a:schemeClr val="tx1"/>
                </a:solidFill>
              </a:rPr>
              <a:t> </a:t>
            </a:r>
            <a:r>
              <a:rPr lang="es-ES" dirty="0" err="1">
                <a:solidFill>
                  <a:schemeClr val="tx1"/>
                </a:solidFill>
              </a:rPr>
              <a:t>mutations</a:t>
            </a:r>
            <a:r>
              <a:rPr lang="es-ES" dirty="0">
                <a:solidFill>
                  <a:schemeClr val="tx1"/>
                </a:solidFill>
              </a:rPr>
              <a:t>, </a:t>
            </a:r>
            <a:r>
              <a:rPr lang="es-ES" b="1" dirty="0" err="1">
                <a:solidFill>
                  <a:schemeClr val="tx1"/>
                </a:solidFill>
              </a:rPr>
              <a:t>only</a:t>
            </a:r>
            <a:r>
              <a:rPr lang="es-ES" dirty="0">
                <a:solidFill>
                  <a:schemeClr val="tx1"/>
                </a:solidFill>
              </a:rPr>
              <a:t> </a:t>
            </a:r>
            <a:r>
              <a:rPr lang="es-ES" dirty="0" err="1">
                <a:solidFill>
                  <a:schemeClr val="tx1"/>
                </a:solidFill>
              </a:rPr>
              <a:t>substitutions</a:t>
            </a:r>
            <a:r>
              <a:rPr lang="es-ES" dirty="0">
                <a:solidFill>
                  <a:schemeClr val="tx1"/>
                </a:solidFill>
              </a:rPr>
              <a:t> </a:t>
            </a:r>
            <a:r>
              <a:rPr lang="es-ES" dirty="0" err="1">
                <a:solidFill>
                  <a:schemeClr val="tx1"/>
                </a:solidFill>
              </a:rPr>
              <a:t>or</a:t>
            </a:r>
            <a:r>
              <a:rPr lang="es-ES" dirty="0">
                <a:solidFill>
                  <a:schemeClr val="tx1"/>
                </a:solidFill>
              </a:rPr>
              <a:t> </a:t>
            </a:r>
            <a:r>
              <a:rPr lang="es-ES" b="1" dirty="0" err="1">
                <a:solidFill>
                  <a:schemeClr val="tx1"/>
                </a:solidFill>
              </a:rPr>
              <a:t>only</a:t>
            </a:r>
            <a:r>
              <a:rPr lang="es-ES" dirty="0">
                <a:solidFill>
                  <a:schemeClr val="tx1"/>
                </a:solidFill>
              </a:rPr>
              <a:t> </a:t>
            </a:r>
            <a:r>
              <a:rPr lang="es-ES" dirty="0" err="1">
                <a:solidFill>
                  <a:schemeClr val="tx1"/>
                </a:solidFill>
              </a:rPr>
              <a:t>indels</a:t>
            </a:r>
            <a:r>
              <a:rPr lang="es-ES" dirty="0">
                <a:solidFill>
                  <a:schemeClr val="tx1"/>
                </a:solidFill>
              </a:rPr>
              <a:t> </a:t>
            </a:r>
            <a:endParaRPr lang="es-ES" b="1" dirty="0">
              <a:solidFill>
                <a:schemeClr val="tx1"/>
              </a:solidFill>
            </a:endParaRPr>
          </a:p>
        </p:txBody>
      </p:sp>
      <p:sp>
        <p:nvSpPr>
          <p:cNvPr id="12" name="Rectángulo: esquinas redondeadas 1">
            <a:extLst>
              <a:ext uri="{FF2B5EF4-FFF2-40B4-BE49-F238E27FC236}">
                <a16:creationId xmlns:a16="http://schemas.microsoft.com/office/drawing/2014/main" id="{664B6939-2415-6DE3-21D3-FAEE48A0B1C9}"/>
              </a:ext>
            </a:extLst>
          </p:cNvPr>
          <p:cNvSpPr/>
          <p:nvPr/>
        </p:nvSpPr>
        <p:spPr>
          <a:xfrm>
            <a:off x="335280" y="3554731"/>
            <a:ext cx="4974716" cy="2141775"/>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4" name="Rectángulo: esquinas redondeadas 4">
            <a:extLst>
              <a:ext uri="{FF2B5EF4-FFF2-40B4-BE49-F238E27FC236}">
                <a16:creationId xmlns:a16="http://schemas.microsoft.com/office/drawing/2014/main" id="{84B0DB23-2197-E1E8-5A99-062FEFA78E92}"/>
              </a:ext>
            </a:extLst>
          </p:cNvPr>
          <p:cNvSpPr/>
          <p:nvPr/>
        </p:nvSpPr>
        <p:spPr>
          <a:xfrm>
            <a:off x="443058" y="3616807"/>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err="1">
                <a:solidFill>
                  <a:schemeClr val="tx1"/>
                </a:solidFill>
              </a:rPr>
              <a:t>Specific</a:t>
            </a:r>
            <a:r>
              <a:rPr lang="es-ES" sz="2400" b="1" dirty="0">
                <a:solidFill>
                  <a:schemeClr val="tx1"/>
                </a:solidFill>
              </a:rPr>
              <a:t> </a:t>
            </a:r>
            <a:r>
              <a:rPr lang="es-ES" sz="2400" b="1" dirty="0" err="1">
                <a:solidFill>
                  <a:schemeClr val="tx1"/>
                </a:solidFill>
              </a:rPr>
              <a:t>Genomic</a:t>
            </a:r>
            <a:r>
              <a:rPr lang="es-ES" sz="2400" b="1" dirty="0">
                <a:solidFill>
                  <a:schemeClr val="tx1"/>
                </a:solidFill>
              </a:rPr>
              <a:t> </a:t>
            </a:r>
            <a:r>
              <a:rPr lang="es-ES" sz="2400" b="1" dirty="0" err="1">
                <a:solidFill>
                  <a:schemeClr val="tx1"/>
                </a:solidFill>
              </a:rPr>
              <a:t>region</a:t>
            </a:r>
            <a:r>
              <a:rPr lang="es-ES" sz="2400" b="1" dirty="0">
                <a:solidFill>
                  <a:schemeClr val="tx1"/>
                </a:solidFill>
              </a:rPr>
              <a:t> targeting</a:t>
            </a:r>
          </a:p>
        </p:txBody>
      </p:sp>
      <p:sp>
        <p:nvSpPr>
          <p:cNvPr id="15" name="Rectángulo: esquinas redondeadas 4">
            <a:extLst>
              <a:ext uri="{FF2B5EF4-FFF2-40B4-BE49-F238E27FC236}">
                <a16:creationId xmlns:a16="http://schemas.microsoft.com/office/drawing/2014/main" id="{EF1FBEC5-3091-08AA-1A4D-A629BBB36528}"/>
              </a:ext>
            </a:extLst>
          </p:cNvPr>
          <p:cNvSpPr/>
          <p:nvPr/>
        </p:nvSpPr>
        <p:spPr>
          <a:xfrm>
            <a:off x="335280" y="4113114"/>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p:txBody>
      </p:sp>
      <p:sp>
        <p:nvSpPr>
          <p:cNvPr id="16" name="Rectángulo: esquinas redondeadas 4">
            <a:extLst>
              <a:ext uri="{FF2B5EF4-FFF2-40B4-BE49-F238E27FC236}">
                <a16:creationId xmlns:a16="http://schemas.microsoft.com/office/drawing/2014/main" id="{B4F41CC4-0747-5D8A-5FB2-7EFBAE908787}"/>
              </a:ext>
            </a:extLst>
          </p:cNvPr>
          <p:cNvSpPr/>
          <p:nvPr/>
        </p:nvSpPr>
        <p:spPr>
          <a:xfrm>
            <a:off x="335280" y="4164515"/>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a:solidFill>
                  <a:schemeClr val="tx1"/>
                </a:solidFill>
              </a:rPr>
              <a:t>Analysis</a:t>
            </a:r>
            <a:r>
              <a:rPr lang="es-ES" dirty="0">
                <a:solidFill>
                  <a:schemeClr val="tx1"/>
                </a:solidFill>
              </a:rPr>
              <a:t> can be </a:t>
            </a:r>
            <a:r>
              <a:rPr lang="es-ES" dirty="0" err="1">
                <a:solidFill>
                  <a:schemeClr val="tx1"/>
                </a:solidFill>
              </a:rPr>
              <a:t>tailored</a:t>
            </a:r>
            <a:r>
              <a:rPr lang="es-ES" dirty="0">
                <a:solidFill>
                  <a:schemeClr val="tx1"/>
                </a:solidFill>
              </a:rPr>
              <a:t> </a:t>
            </a:r>
            <a:r>
              <a:rPr lang="es-ES" dirty="0" err="1">
                <a:solidFill>
                  <a:schemeClr val="tx1"/>
                </a:solidFill>
              </a:rPr>
              <a:t>to</a:t>
            </a:r>
            <a:r>
              <a:rPr lang="es-ES" dirty="0">
                <a:solidFill>
                  <a:schemeClr val="tx1"/>
                </a:solidFill>
              </a:rPr>
              <a:t> </a:t>
            </a:r>
            <a:r>
              <a:rPr lang="es-ES" dirty="0" err="1">
                <a:solidFill>
                  <a:schemeClr val="tx1"/>
                </a:solidFill>
              </a:rPr>
              <a:t>specific</a:t>
            </a:r>
            <a:r>
              <a:rPr lang="es-ES" dirty="0">
                <a:solidFill>
                  <a:schemeClr val="tx1"/>
                </a:solidFill>
              </a:rPr>
              <a:t> </a:t>
            </a:r>
            <a:r>
              <a:rPr lang="es-ES" dirty="0" err="1">
                <a:solidFill>
                  <a:schemeClr val="tx1"/>
                </a:solidFill>
              </a:rPr>
              <a:t>genomic</a:t>
            </a:r>
            <a:r>
              <a:rPr lang="es-ES" dirty="0">
                <a:solidFill>
                  <a:schemeClr val="tx1"/>
                </a:solidFill>
              </a:rPr>
              <a:t> </a:t>
            </a:r>
            <a:r>
              <a:rPr lang="es-ES" dirty="0" err="1">
                <a:solidFill>
                  <a:schemeClr val="tx1"/>
                </a:solidFill>
              </a:rPr>
              <a:t>regions</a:t>
            </a:r>
            <a:r>
              <a:rPr lang="es-ES" dirty="0">
                <a:solidFill>
                  <a:schemeClr val="tx1"/>
                </a:solidFill>
              </a:rPr>
              <a:t> (genes, </a:t>
            </a:r>
            <a:r>
              <a:rPr lang="es-ES" dirty="0" err="1">
                <a:solidFill>
                  <a:schemeClr val="tx1"/>
                </a:solidFill>
              </a:rPr>
              <a:t>intragenic</a:t>
            </a:r>
            <a:r>
              <a:rPr lang="es-ES" dirty="0">
                <a:solidFill>
                  <a:schemeClr val="tx1"/>
                </a:solidFill>
              </a:rPr>
              <a:t> </a:t>
            </a:r>
            <a:r>
              <a:rPr lang="es-ES" dirty="0" err="1">
                <a:solidFill>
                  <a:schemeClr val="tx1"/>
                </a:solidFill>
              </a:rPr>
              <a:t>regions</a:t>
            </a:r>
            <a:r>
              <a:rPr lang="es-ES" dirty="0">
                <a:solidFill>
                  <a:schemeClr val="tx1"/>
                </a:solidFill>
              </a:rPr>
              <a:t>, </a:t>
            </a:r>
            <a:r>
              <a:rPr lang="es-ES" dirty="0" err="1">
                <a:solidFill>
                  <a:schemeClr val="tx1"/>
                </a:solidFill>
              </a:rPr>
              <a:t>chromosomes</a:t>
            </a:r>
            <a:r>
              <a:rPr lang="es-ES" dirty="0">
                <a:solidFill>
                  <a:schemeClr val="tx1"/>
                </a:solidFill>
              </a:rPr>
              <a:t>)</a:t>
            </a:r>
          </a:p>
          <a:p>
            <a:pPr algn="ctr"/>
            <a:endParaRPr lang="es-ES" b="1" dirty="0">
              <a:solidFill>
                <a:schemeClr val="tx1"/>
              </a:solidFill>
            </a:endParaRPr>
          </a:p>
          <a:p>
            <a:pPr algn="ctr"/>
            <a:r>
              <a:rPr lang="es-ES" dirty="0" err="1">
                <a:solidFill>
                  <a:schemeClr val="tx1"/>
                </a:solidFill>
              </a:rPr>
              <a:t>Allows</a:t>
            </a:r>
            <a:r>
              <a:rPr lang="es-ES" dirty="0">
                <a:solidFill>
                  <a:schemeClr val="tx1"/>
                </a:solidFill>
              </a:rPr>
              <a:t> </a:t>
            </a:r>
            <a:r>
              <a:rPr lang="es-ES" dirty="0" err="1">
                <a:solidFill>
                  <a:schemeClr val="tx1"/>
                </a:solidFill>
              </a:rPr>
              <a:t>observation</a:t>
            </a:r>
            <a:r>
              <a:rPr lang="es-ES" dirty="0">
                <a:solidFill>
                  <a:schemeClr val="tx1"/>
                </a:solidFill>
              </a:rPr>
              <a:t> </a:t>
            </a:r>
            <a:r>
              <a:rPr lang="es-ES" dirty="0" err="1">
                <a:solidFill>
                  <a:schemeClr val="tx1"/>
                </a:solidFill>
              </a:rPr>
              <a:t>of</a:t>
            </a:r>
            <a:r>
              <a:rPr lang="es-ES" dirty="0">
                <a:solidFill>
                  <a:schemeClr val="tx1"/>
                </a:solidFill>
              </a:rPr>
              <a:t> particular intra-</a:t>
            </a:r>
            <a:r>
              <a:rPr lang="es-ES" dirty="0" err="1">
                <a:solidFill>
                  <a:schemeClr val="tx1"/>
                </a:solidFill>
              </a:rPr>
              <a:t>genome</a:t>
            </a:r>
            <a:r>
              <a:rPr lang="es-ES" dirty="0">
                <a:solidFill>
                  <a:schemeClr val="tx1"/>
                </a:solidFill>
              </a:rPr>
              <a:t> </a:t>
            </a:r>
            <a:r>
              <a:rPr lang="es-ES" dirty="0" err="1">
                <a:solidFill>
                  <a:schemeClr val="tx1"/>
                </a:solidFill>
              </a:rPr>
              <a:t>evolutionary</a:t>
            </a:r>
            <a:r>
              <a:rPr lang="es-ES" dirty="0">
                <a:solidFill>
                  <a:schemeClr val="tx1"/>
                </a:solidFill>
              </a:rPr>
              <a:t> </a:t>
            </a:r>
            <a:r>
              <a:rPr lang="es-ES" dirty="0" err="1">
                <a:solidFill>
                  <a:schemeClr val="tx1"/>
                </a:solidFill>
              </a:rPr>
              <a:t>dynamics</a:t>
            </a:r>
            <a:endParaRPr lang="es-ES" dirty="0">
              <a:solidFill>
                <a:schemeClr val="tx1"/>
              </a:solidFill>
            </a:endParaRPr>
          </a:p>
        </p:txBody>
      </p:sp>
      <p:sp>
        <p:nvSpPr>
          <p:cNvPr id="19" name="Rectángulo: esquinas redondeadas 1">
            <a:extLst>
              <a:ext uri="{FF2B5EF4-FFF2-40B4-BE49-F238E27FC236}">
                <a16:creationId xmlns:a16="http://schemas.microsoft.com/office/drawing/2014/main" id="{830440C6-5282-19E4-9C71-96EF8F6D91CC}"/>
              </a:ext>
            </a:extLst>
          </p:cNvPr>
          <p:cNvSpPr/>
          <p:nvPr/>
        </p:nvSpPr>
        <p:spPr>
          <a:xfrm>
            <a:off x="5939790" y="1632914"/>
            <a:ext cx="4974716" cy="2141775"/>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22" name="Rectángulo: esquinas redondeadas 4">
            <a:extLst>
              <a:ext uri="{FF2B5EF4-FFF2-40B4-BE49-F238E27FC236}">
                <a16:creationId xmlns:a16="http://schemas.microsoft.com/office/drawing/2014/main" id="{95074CDF-F4DB-FB70-DB45-A1FBEC0B1BF1}"/>
              </a:ext>
            </a:extLst>
          </p:cNvPr>
          <p:cNvSpPr/>
          <p:nvPr/>
        </p:nvSpPr>
        <p:spPr>
          <a:xfrm>
            <a:off x="6047568" y="1694990"/>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a:solidFill>
                  <a:schemeClr val="tx1"/>
                </a:solidFill>
              </a:rPr>
              <a:t>Time </a:t>
            </a:r>
            <a:r>
              <a:rPr lang="es-ES" sz="2400" b="1" dirty="0" err="1">
                <a:solidFill>
                  <a:schemeClr val="tx1"/>
                </a:solidFill>
              </a:rPr>
              <a:t>window</a:t>
            </a:r>
            <a:r>
              <a:rPr lang="es-ES" sz="2400" b="1" dirty="0">
                <a:solidFill>
                  <a:schemeClr val="tx1"/>
                </a:solidFill>
              </a:rPr>
              <a:t> </a:t>
            </a:r>
            <a:r>
              <a:rPr lang="es-ES" sz="2400" b="1" dirty="0" err="1">
                <a:solidFill>
                  <a:schemeClr val="tx1"/>
                </a:solidFill>
              </a:rPr>
              <a:t>customization</a:t>
            </a:r>
            <a:endParaRPr lang="es-ES" sz="2400" b="1" dirty="0">
              <a:solidFill>
                <a:schemeClr val="tx1"/>
              </a:solidFill>
            </a:endParaRPr>
          </a:p>
        </p:txBody>
      </p:sp>
      <p:sp>
        <p:nvSpPr>
          <p:cNvPr id="23" name="Rectángulo: esquinas redondeadas 4">
            <a:extLst>
              <a:ext uri="{FF2B5EF4-FFF2-40B4-BE49-F238E27FC236}">
                <a16:creationId xmlns:a16="http://schemas.microsoft.com/office/drawing/2014/main" id="{B1732FDF-334B-1205-7100-C1EB3D5B94DB}"/>
              </a:ext>
            </a:extLst>
          </p:cNvPr>
          <p:cNvSpPr/>
          <p:nvPr/>
        </p:nvSpPr>
        <p:spPr>
          <a:xfrm>
            <a:off x="5939790" y="2191297"/>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p:txBody>
      </p:sp>
      <p:sp>
        <p:nvSpPr>
          <p:cNvPr id="24" name="Rectángulo: esquinas redondeadas 4">
            <a:extLst>
              <a:ext uri="{FF2B5EF4-FFF2-40B4-BE49-F238E27FC236}">
                <a16:creationId xmlns:a16="http://schemas.microsoft.com/office/drawing/2014/main" id="{6F51AF05-E786-3BA0-5064-36E60E5E2041}"/>
              </a:ext>
            </a:extLst>
          </p:cNvPr>
          <p:cNvSpPr/>
          <p:nvPr/>
        </p:nvSpPr>
        <p:spPr>
          <a:xfrm>
            <a:off x="5939790" y="2242698"/>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a:solidFill>
                  <a:schemeClr val="tx1"/>
                </a:solidFill>
              </a:rPr>
              <a:t>Allows</a:t>
            </a:r>
            <a:r>
              <a:rPr lang="es-ES" dirty="0">
                <a:solidFill>
                  <a:schemeClr val="tx1"/>
                </a:solidFill>
              </a:rPr>
              <a:t> </a:t>
            </a:r>
            <a:r>
              <a:rPr lang="es-ES" dirty="0" err="1">
                <a:solidFill>
                  <a:schemeClr val="tx1"/>
                </a:solidFill>
              </a:rPr>
              <a:t>controlling</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resolution</a:t>
            </a:r>
            <a:r>
              <a:rPr lang="es-ES" dirty="0">
                <a:solidFill>
                  <a:schemeClr val="tx1"/>
                </a:solidFill>
              </a:rPr>
              <a:t> </a:t>
            </a:r>
            <a:r>
              <a:rPr lang="es-ES" dirty="0" err="1">
                <a:solidFill>
                  <a:schemeClr val="tx1"/>
                </a:solidFill>
              </a:rPr>
              <a:t>of</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evolutionary</a:t>
            </a:r>
            <a:r>
              <a:rPr lang="es-ES" dirty="0">
                <a:solidFill>
                  <a:schemeClr val="tx1"/>
                </a:solidFill>
              </a:rPr>
              <a:t> </a:t>
            </a:r>
            <a:r>
              <a:rPr lang="es-ES" dirty="0" err="1">
                <a:solidFill>
                  <a:schemeClr val="tx1"/>
                </a:solidFill>
              </a:rPr>
              <a:t>process</a:t>
            </a:r>
            <a:endParaRPr lang="es-ES" dirty="0">
              <a:solidFill>
                <a:schemeClr val="tx1"/>
              </a:solidFill>
            </a:endParaRPr>
          </a:p>
          <a:p>
            <a:pPr algn="ctr"/>
            <a:endParaRPr lang="es-ES" dirty="0">
              <a:solidFill>
                <a:schemeClr val="tx1"/>
              </a:solidFill>
            </a:endParaRPr>
          </a:p>
          <a:p>
            <a:pPr algn="ctr"/>
            <a:r>
              <a:rPr lang="es-ES" dirty="0" err="1">
                <a:solidFill>
                  <a:schemeClr val="tx1"/>
                </a:solidFill>
              </a:rPr>
              <a:t>Useful</a:t>
            </a:r>
            <a:r>
              <a:rPr lang="es-ES" dirty="0">
                <a:solidFill>
                  <a:schemeClr val="tx1"/>
                </a:solidFill>
              </a:rPr>
              <a:t> </a:t>
            </a:r>
            <a:r>
              <a:rPr lang="es-ES" dirty="0" err="1">
                <a:solidFill>
                  <a:schemeClr val="tx1"/>
                </a:solidFill>
              </a:rPr>
              <a:t>to</a:t>
            </a:r>
            <a:r>
              <a:rPr lang="es-ES" dirty="0">
                <a:solidFill>
                  <a:schemeClr val="tx1"/>
                </a:solidFill>
              </a:rPr>
              <a:t> </a:t>
            </a:r>
            <a:r>
              <a:rPr lang="es-ES" dirty="0" err="1">
                <a:solidFill>
                  <a:schemeClr val="tx1"/>
                </a:solidFill>
              </a:rPr>
              <a:t>asses</a:t>
            </a:r>
            <a:r>
              <a:rPr lang="es-ES" dirty="0">
                <a:solidFill>
                  <a:schemeClr val="tx1"/>
                </a:solidFill>
              </a:rPr>
              <a:t> </a:t>
            </a:r>
            <a:r>
              <a:rPr lang="es-ES" dirty="0" err="1">
                <a:solidFill>
                  <a:schemeClr val="tx1"/>
                </a:solidFill>
              </a:rPr>
              <a:t>dynamics</a:t>
            </a:r>
            <a:r>
              <a:rPr lang="es-ES" dirty="0">
                <a:solidFill>
                  <a:schemeClr val="tx1"/>
                </a:solidFill>
              </a:rPr>
              <a:t> </a:t>
            </a:r>
            <a:r>
              <a:rPr lang="es-ES" dirty="0" err="1">
                <a:solidFill>
                  <a:schemeClr val="tx1"/>
                </a:solidFill>
              </a:rPr>
              <a:t>among</a:t>
            </a:r>
            <a:r>
              <a:rPr lang="es-ES" dirty="0">
                <a:solidFill>
                  <a:schemeClr val="tx1"/>
                </a:solidFill>
              </a:rPr>
              <a:t> </a:t>
            </a:r>
            <a:r>
              <a:rPr lang="es-ES" dirty="0" err="1">
                <a:solidFill>
                  <a:schemeClr val="tx1"/>
                </a:solidFill>
              </a:rPr>
              <a:t>entities</a:t>
            </a:r>
            <a:r>
              <a:rPr lang="es-ES" dirty="0">
                <a:solidFill>
                  <a:schemeClr val="tx1"/>
                </a:solidFill>
              </a:rPr>
              <a:t> </a:t>
            </a:r>
            <a:r>
              <a:rPr lang="es-ES" dirty="0" err="1">
                <a:solidFill>
                  <a:schemeClr val="tx1"/>
                </a:solidFill>
              </a:rPr>
              <a:t>with</a:t>
            </a:r>
            <a:r>
              <a:rPr lang="es-ES" dirty="0">
                <a:solidFill>
                  <a:schemeClr val="tx1"/>
                </a:solidFill>
              </a:rPr>
              <a:t> </a:t>
            </a:r>
            <a:r>
              <a:rPr lang="es-ES" dirty="0" err="1">
                <a:solidFill>
                  <a:schemeClr val="tx1"/>
                </a:solidFill>
              </a:rPr>
              <a:t>distinct</a:t>
            </a:r>
            <a:r>
              <a:rPr lang="es-ES" dirty="0">
                <a:solidFill>
                  <a:schemeClr val="tx1"/>
                </a:solidFill>
              </a:rPr>
              <a:t> </a:t>
            </a:r>
            <a:r>
              <a:rPr lang="es-ES" dirty="0" err="1">
                <a:solidFill>
                  <a:schemeClr val="tx1"/>
                </a:solidFill>
              </a:rPr>
              <a:t>replication</a:t>
            </a:r>
            <a:r>
              <a:rPr lang="es-ES" dirty="0">
                <a:solidFill>
                  <a:schemeClr val="tx1"/>
                </a:solidFill>
              </a:rPr>
              <a:t> times</a:t>
            </a:r>
          </a:p>
        </p:txBody>
      </p:sp>
      <p:sp>
        <p:nvSpPr>
          <p:cNvPr id="25" name="Rectángulo: esquinas redondeadas 1">
            <a:extLst>
              <a:ext uri="{FF2B5EF4-FFF2-40B4-BE49-F238E27FC236}">
                <a16:creationId xmlns:a16="http://schemas.microsoft.com/office/drawing/2014/main" id="{BB497A96-FE89-D115-6E7A-A3DB89E9E3B6}"/>
              </a:ext>
            </a:extLst>
          </p:cNvPr>
          <p:cNvSpPr/>
          <p:nvPr/>
        </p:nvSpPr>
        <p:spPr>
          <a:xfrm>
            <a:off x="5939790" y="3952754"/>
            <a:ext cx="4974716" cy="1974250"/>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26" name="Rectángulo: esquinas redondeadas 4">
            <a:extLst>
              <a:ext uri="{FF2B5EF4-FFF2-40B4-BE49-F238E27FC236}">
                <a16:creationId xmlns:a16="http://schemas.microsoft.com/office/drawing/2014/main" id="{9B94917C-5265-5E70-57B0-53A4D4477DFB}"/>
              </a:ext>
            </a:extLst>
          </p:cNvPr>
          <p:cNvSpPr/>
          <p:nvPr/>
        </p:nvSpPr>
        <p:spPr>
          <a:xfrm>
            <a:off x="6047568" y="4014829"/>
            <a:ext cx="4974716" cy="39263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sz="2400" b="1" dirty="0">
                <a:solidFill>
                  <a:schemeClr val="tx1"/>
                </a:solidFill>
              </a:rPr>
              <a:t>Output </a:t>
            </a:r>
            <a:r>
              <a:rPr lang="es-ES" sz="2400" b="1" dirty="0" err="1">
                <a:solidFill>
                  <a:schemeClr val="tx1"/>
                </a:solidFill>
              </a:rPr>
              <a:t>Flexibility</a:t>
            </a:r>
            <a:endParaRPr lang="es-ES" sz="2400" b="1" dirty="0">
              <a:solidFill>
                <a:schemeClr val="tx1"/>
              </a:solidFill>
            </a:endParaRPr>
          </a:p>
        </p:txBody>
      </p:sp>
      <p:sp>
        <p:nvSpPr>
          <p:cNvPr id="27" name="Rectángulo: esquinas redondeadas 4">
            <a:extLst>
              <a:ext uri="{FF2B5EF4-FFF2-40B4-BE49-F238E27FC236}">
                <a16:creationId xmlns:a16="http://schemas.microsoft.com/office/drawing/2014/main" id="{4C714B2C-B102-EE75-F536-6950E342CD51}"/>
              </a:ext>
            </a:extLst>
          </p:cNvPr>
          <p:cNvSpPr/>
          <p:nvPr/>
        </p:nvSpPr>
        <p:spPr>
          <a:xfrm>
            <a:off x="5939790" y="4511136"/>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s-ES" dirty="0">
              <a:solidFill>
                <a:schemeClr val="tx1"/>
              </a:solidFill>
            </a:endParaRPr>
          </a:p>
        </p:txBody>
      </p:sp>
      <p:sp>
        <p:nvSpPr>
          <p:cNvPr id="28" name="Rectángulo: esquinas redondeadas 4">
            <a:extLst>
              <a:ext uri="{FF2B5EF4-FFF2-40B4-BE49-F238E27FC236}">
                <a16:creationId xmlns:a16="http://schemas.microsoft.com/office/drawing/2014/main" id="{6335F1E0-CC07-CFB2-61C4-26CB31DF0F0A}"/>
              </a:ext>
            </a:extLst>
          </p:cNvPr>
          <p:cNvSpPr/>
          <p:nvPr/>
        </p:nvSpPr>
        <p:spPr>
          <a:xfrm>
            <a:off x="5939790" y="4562537"/>
            <a:ext cx="4974716"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s-ES" dirty="0" err="1">
                <a:solidFill>
                  <a:schemeClr val="tx1"/>
                </a:solidFill>
              </a:rPr>
              <a:t>Supports</a:t>
            </a:r>
            <a:r>
              <a:rPr lang="es-ES" dirty="0">
                <a:solidFill>
                  <a:schemeClr val="tx1"/>
                </a:solidFill>
              </a:rPr>
              <a:t> standard </a:t>
            </a:r>
            <a:r>
              <a:rPr lang="es-ES" dirty="0" err="1">
                <a:solidFill>
                  <a:schemeClr val="tx1"/>
                </a:solidFill>
              </a:rPr>
              <a:t>formats</a:t>
            </a:r>
            <a:r>
              <a:rPr lang="es-ES" dirty="0">
                <a:solidFill>
                  <a:schemeClr val="tx1"/>
                </a:solidFill>
              </a:rPr>
              <a:t> </a:t>
            </a:r>
            <a:r>
              <a:rPr lang="es-ES" dirty="0" err="1">
                <a:solidFill>
                  <a:schemeClr val="tx1"/>
                </a:solidFill>
              </a:rPr>
              <a:t>for</a:t>
            </a:r>
            <a:r>
              <a:rPr lang="es-ES" dirty="0">
                <a:solidFill>
                  <a:schemeClr val="tx1"/>
                </a:solidFill>
              </a:rPr>
              <a:t> </a:t>
            </a:r>
            <a:r>
              <a:rPr lang="es-ES" dirty="0" err="1">
                <a:solidFill>
                  <a:schemeClr val="tx1"/>
                </a:solidFill>
              </a:rPr>
              <a:t>downstram</a:t>
            </a:r>
            <a:r>
              <a:rPr lang="es-ES" dirty="0">
                <a:solidFill>
                  <a:schemeClr val="tx1"/>
                </a:solidFill>
              </a:rPr>
              <a:t> </a:t>
            </a:r>
            <a:r>
              <a:rPr lang="es-ES" dirty="0" err="1">
                <a:solidFill>
                  <a:schemeClr val="tx1"/>
                </a:solidFill>
              </a:rPr>
              <a:t>Bioinformatic</a:t>
            </a:r>
            <a:r>
              <a:rPr lang="es-ES" dirty="0">
                <a:solidFill>
                  <a:schemeClr val="tx1"/>
                </a:solidFill>
              </a:rPr>
              <a:t> </a:t>
            </a:r>
            <a:r>
              <a:rPr lang="es-ES" dirty="0" err="1">
                <a:solidFill>
                  <a:schemeClr val="tx1"/>
                </a:solidFill>
              </a:rPr>
              <a:t>processing</a:t>
            </a:r>
            <a:r>
              <a:rPr lang="es-ES" dirty="0">
                <a:solidFill>
                  <a:schemeClr val="tx1"/>
                </a:solidFill>
              </a:rPr>
              <a:t>: JSON, TSV</a:t>
            </a:r>
          </a:p>
          <a:p>
            <a:pPr algn="ctr"/>
            <a:endParaRPr lang="es-ES" dirty="0">
              <a:solidFill>
                <a:schemeClr val="tx1"/>
              </a:solidFill>
            </a:endParaRPr>
          </a:p>
          <a:p>
            <a:pPr algn="ctr"/>
            <a:r>
              <a:rPr lang="es-ES" dirty="0" err="1">
                <a:solidFill>
                  <a:schemeClr val="tx1"/>
                </a:solidFill>
              </a:rPr>
              <a:t>Graphical</a:t>
            </a:r>
            <a:r>
              <a:rPr lang="es-ES" dirty="0">
                <a:solidFill>
                  <a:schemeClr val="tx1"/>
                </a:solidFill>
              </a:rPr>
              <a:t> outputs </a:t>
            </a:r>
            <a:r>
              <a:rPr lang="es-ES" dirty="0" err="1">
                <a:solidFill>
                  <a:schemeClr val="tx1"/>
                </a:solidFill>
              </a:rPr>
              <a:t>for</a:t>
            </a:r>
            <a:r>
              <a:rPr lang="es-ES" dirty="0">
                <a:solidFill>
                  <a:schemeClr val="tx1"/>
                </a:solidFill>
              </a:rPr>
              <a:t> </a:t>
            </a:r>
            <a:r>
              <a:rPr lang="es-ES" dirty="0" err="1">
                <a:solidFill>
                  <a:schemeClr val="tx1"/>
                </a:solidFill>
              </a:rPr>
              <a:t>humans</a:t>
            </a:r>
            <a:r>
              <a:rPr lang="es-ES" dirty="0">
                <a:solidFill>
                  <a:schemeClr val="tx1"/>
                </a:solidFill>
              </a:rPr>
              <a:t> in PDF </a:t>
            </a:r>
            <a:r>
              <a:rPr lang="es-ES" dirty="0" err="1">
                <a:solidFill>
                  <a:schemeClr val="tx1"/>
                </a:solidFill>
              </a:rPr>
              <a:t>format</a:t>
            </a:r>
            <a:endParaRPr lang="es-ES" dirty="0">
              <a:solidFill>
                <a:schemeClr val="tx1"/>
              </a:solidFill>
            </a:endParaRPr>
          </a:p>
        </p:txBody>
      </p:sp>
    </p:spTree>
    <p:extLst>
      <p:ext uri="{BB962C8B-B14F-4D97-AF65-F5344CB8AC3E}">
        <p14:creationId xmlns:p14="http://schemas.microsoft.com/office/powerpoint/2010/main" val="139133971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97E3CDC-3EE8-E706-DF0F-6188F8A18485}"/>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B0BDEC6-E8F3-6E85-73D1-3ED70F52D8C4}"/>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295C02A6-7EA2-522A-1B47-7894F5C4961A}"/>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E6FCFD54-530C-B2CB-1522-E24F08518902}"/>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2FC65396-AE90-AD8D-705F-429AF90821D9}"/>
              </a:ext>
            </a:extLst>
          </p:cNvPr>
          <p:cNvSpPr txBox="1"/>
          <p:nvPr/>
        </p:nvSpPr>
        <p:spPr>
          <a:xfrm>
            <a:off x="88774" y="219842"/>
            <a:ext cx="12103225" cy="707886"/>
          </a:xfrm>
          <a:prstGeom prst="rect">
            <a:avLst/>
          </a:prstGeom>
          <a:noFill/>
        </p:spPr>
        <p:txBody>
          <a:bodyPr wrap="square" rtlCol="0">
            <a:spAutoFit/>
          </a:bodyPr>
          <a:lstStyle/>
          <a:p>
            <a:r>
              <a:rPr lang="es-ES" sz="4000" b="1" dirty="0" err="1"/>
              <a:t>Validation</a:t>
            </a:r>
            <a:r>
              <a:rPr lang="es-ES" sz="4000" b="1" dirty="0"/>
              <a:t>: SARS-CoV-2 Alpha in </a:t>
            </a:r>
            <a:r>
              <a:rPr lang="es-ES" sz="4000" b="1" dirty="0" err="1"/>
              <a:t>the</a:t>
            </a:r>
            <a:r>
              <a:rPr lang="es-ES" sz="4000" b="1" dirty="0"/>
              <a:t> UK and </a:t>
            </a:r>
            <a:r>
              <a:rPr lang="es-ES" sz="4000" b="1" dirty="0" err="1"/>
              <a:t>the</a:t>
            </a:r>
            <a:r>
              <a:rPr lang="es-ES" sz="4000" b="1" dirty="0"/>
              <a:t> USA</a:t>
            </a:r>
          </a:p>
        </p:txBody>
      </p:sp>
      <p:sp>
        <p:nvSpPr>
          <p:cNvPr id="29" name="CuadroTexto 28">
            <a:extLst>
              <a:ext uri="{FF2B5EF4-FFF2-40B4-BE49-F238E27FC236}">
                <a16:creationId xmlns:a16="http://schemas.microsoft.com/office/drawing/2014/main" id="{9051F6E3-7B73-27BB-65A8-9D61DFF69367}"/>
              </a:ext>
            </a:extLst>
          </p:cNvPr>
          <p:cNvSpPr txBox="1"/>
          <p:nvPr/>
        </p:nvSpPr>
        <p:spPr>
          <a:xfrm>
            <a:off x="235615" y="4562378"/>
            <a:ext cx="3721020" cy="1477328"/>
          </a:xfrm>
          <a:prstGeom prst="rect">
            <a:avLst/>
          </a:prstGeom>
          <a:noFill/>
        </p:spPr>
        <p:txBody>
          <a:bodyPr wrap="square" rtlCol="0">
            <a:spAutoFit/>
          </a:bodyPr>
          <a:lstStyle/>
          <a:p>
            <a:pPr algn="ctr"/>
            <a:r>
              <a:rPr lang="es-ES" dirty="0" err="1"/>
              <a:t>Validated</a:t>
            </a:r>
            <a:r>
              <a:rPr lang="es-ES" dirty="0"/>
              <a:t> </a:t>
            </a:r>
            <a:r>
              <a:rPr lang="es-ES" dirty="0" err="1"/>
              <a:t>on</a:t>
            </a:r>
            <a:r>
              <a:rPr lang="es-ES" dirty="0"/>
              <a:t> </a:t>
            </a:r>
            <a:r>
              <a:rPr lang="es-ES" dirty="0" err="1"/>
              <a:t>datasets</a:t>
            </a:r>
            <a:r>
              <a:rPr lang="es-ES" dirty="0"/>
              <a:t> &gt; 10000 </a:t>
            </a:r>
            <a:r>
              <a:rPr lang="es-ES" dirty="0" err="1"/>
              <a:t>sequences</a:t>
            </a:r>
            <a:endParaRPr lang="es-ES" dirty="0"/>
          </a:p>
          <a:p>
            <a:pPr algn="ctr"/>
            <a:endParaRPr lang="es-ES" dirty="0"/>
          </a:p>
          <a:p>
            <a:pPr algn="ctr"/>
            <a:r>
              <a:rPr lang="es-ES" dirty="0"/>
              <a:t>Processing time ~ 1 </a:t>
            </a:r>
            <a:r>
              <a:rPr lang="es-ES" dirty="0" err="1"/>
              <a:t>hour</a:t>
            </a:r>
            <a:r>
              <a:rPr lang="es-ES" dirty="0"/>
              <a:t> </a:t>
            </a:r>
            <a:r>
              <a:rPr lang="es-ES" dirty="0" err="1"/>
              <a:t>on</a:t>
            </a:r>
            <a:r>
              <a:rPr lang="es-ES" dirty="0"/>
              <a:t> a standard personal </a:t>
            </a:r>
            <a:r>
              <a:rPr lang="es-ES" dirty="0" err="1"/>
              <a:t>computed</a:t>
            </a:r>
            <a:endParaRPr lang="es-ES" dirty="0"/>
          </a:p>
        </p:txBody>
      </p:sp>
      <p:pic>
        <p:nvPicPr>
          <p:cNvPr id="33" name="Imagen 32">
            <a:extLst>
              <a:ext uri="{FF2B5EF4-FFF2-40B4-BE49-F238E27FC236}">
                <a16:creationId xmlns:a16="http://schemas.microsoft.com/office/drawing/2014/main" id="{AF8F4977-7C43-98D3-0843-03EEAD604850}"/>
              </a:ext>
            </a:extLst>
          </p:cNvPr>
          <p:cNvPicPr>
            <a:picLocks noChangeAspect="1"/>
          </p:cNvPicPr>
          <p:nvPr/>
        </p:nvPicPr>
        <p:blipFill>
          <a:blip r:embed="rId4"/>
          <a:stretch>
            <a:fillRect/>
          </a:stretch>
        </p:blipFill>
        <p:spPr>
          <a:xfrm>
            <a:off x="1973826" y="1074956"/>
            <a:ext cx="7772400" cy="3392905"/>
          </a:xfrm>
          <a:prstGeom prst="rect">
            <a:avLst/>
          </a:prstGeom>
        </p:spPr>
      </p:pic>
    </p:spTree>
    <p:extLst>
      <p:ext uri="{BB962C8B-B14F-4D97-AF65-F5344CB8AC3E}">
        <p14:creationId xmlns:p14="http://schemas.microsoft.com/office/powerpoint/2010/main" val="7089517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C572D0E-C41C-BD0B-63F5-70E6E08A3721}"/>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2222A3B7-F86B-5E83-15D5-88FBBD397D67}"/>
              </a:ext>
            </a:extLst>
          </p:cNvPr>
          <p:cNvSpPr txBox="1"/>
          <p:nvPr/>
        </p:nvSpPr>
        <p:spPr>
          <a:xfrm>
            <a:off x="88774" y="219842"/>
            <a:ext cx="12103225" cy="707886"/>
          </a:xfrm>
          <a:prstGeom prst="rect">
            <a:avLst/>
          </a:prstGeom>
          <a:noFill/>
        </p:spPr>
        <p:txBody>
          <a:bodyPr wrap="square" rtlCol="0">
            <a:spAutoFit/>
          </a:bodyPr>
          <a:lstStyle/>
          <a:p>
            <a:r>
              <a:rPr lang="es-ES" sz="4000" b="1" dirty="0" err="1"/>
              <a:t>Introduction</a:t>
            </a:r>
            <a:r>
              <a:rPr lang="es-ES" sz="4000" b="1" dirty="0"/>
              <a:t>: </a:t>
            </a:r>
            <a:r>
              <a:rPr lang="es-ES" sz="3000" dirty="0"/>
              <a:t>Gene </a:t>
            </a:r>
            <a:r>
              <a:rPr lang="es-ES" sz="3000" dirty="0" err="1"/>
              <a:t>Expression</a:t>
            </a:r>
            <a:r>
              <a:rPr lang="es-ES" sz="3000" dirty="0"/>
              <a:t> as a Dynamic, Modelable </a:t>
            </a:r>
            <a:r>
              <a:rPr lang="es-ES" sz="3000" dirty="0" err="1"/>
              <a:t>System</a:t>
            </a:r>
            <a:endParaRPr lang="es-ES" sz="3000" dirty="0">
              <a:effectLst/>
            </a:endParaRPr>
          </a:p>
        </p:txBody>
      </p:sp>
      <p:sp>
        <p:nvSpPr>
          <p:cNvPr id="3" name="CuadroTexto 2">
            <a:extLst>
              <a:ext uri="{FF2B5EF4-FFF2-40B4-BE49-F238E27FC236}">
                <a16:creationId xmlns:a16="http://schemas.microsoft.com/office/drawing/2014/main" id="{B8EE5D26-3B24-0A17-10BE-8E8B4B9F7D7E}"/>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E607D79D-DB65-B034-1582-CC8545BA3AA0}"/>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4AFB3738-4484-AFDD-65BF-390570CEE74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pic>
        <p:nvPicPr>
          <p:cNvPr id="19" name="Imagen 18">
            <a:extLst>
              <a:ext uri="{FF2B5EF4-FFF2-40B4-BE49-F238E27FC236}">
                <a16:creationId xmlns:a16="http://schemas.microsoft.com/office/drawing/2014/main" id="{71EE7BAE-9FE8-F1A6-266A-1EDB50711F50}"/>
              </a:ext>
            </a:extLst>
          </p:cNvPr>
          <p:cNvPicPr>
            <a:picLocks noChangeAspect="1"/>
          </p:cNvPicPr>
          <p:nvPr/>
        </p:nvPicPr>
        <p:blipFill>
          <a:blip r:embed="rId4"/>
          <a:srcRect l="5305" t="2974" r="5969" b="2612"/>
          <a:stretch>
            <a:fillRect/>
          </a:stretch>
        </p:blipFill>
        <p:spPr>
          <a:xfrm>
            <a:off x="88774" y="872308"/>
            <a:ext cx="5971309" cy="5375565"/>
          </a:xfrm>
          <a:prstGeom prst="rect">
            <a:avLst/>
          </a:prstGeom>
        </p:spPr>
      </p:pic>
      <p:sp>
        <p:nvSpPr>
          <p:cNvPr id="20" name="CuadroTexto 19">
            <a:extLst>
              <a:ext uri="{FF2B5EF4-FFF2-40B4-BE49-F238E27FC236}">
                <a16:creationId xmlns:a16="http://schemas.microsoft.com/office/drawing/2014/main" id="{C6FA2A26-0C7E-1F17-DB6A-4CB175E1E225}"/>
              </a:ext>
            </a:extLst>
          </p:cNvPr>
          <p:cNvSpPr txBox="1"/>
          <p:nvPr/>
        </p:nvSpPr>
        <p:spPr>
          <a:xfrm>
            <a:off x="1471646" y="6235197"/>
            <a:ext cx="3205563" cy="323165"/>
          </a:xfrm>
          <a:prstGeom prst="rect">
            <a:avLst/>
          </a:prstGeom>
          <a:noFill/>
        </p:spPr>
        <p:txBody>
          <a:bodyPr wrap="square" rtlCol="0">
            <a:spAutoFit/>
          </a:bodyPr>
          <a:lstStyle/>
          <a:p>
            <a:pPr algn="ctr"/>
            <a:r>
              <a:rPr lang="es-ES" sz="1500" b="1" i="1" dirty="0"/>
              <a:t>(</a:t>
            </a:r>
            <a:r>
              <a:rPr lang="es-ES" sz="1500" b="1" i="1" dirty="0" err="1"/>
              <a:t>Adapted</a:t>
            </a:r>
            <a:r>
              <a:rPr lang="es-ES" sz="1500" b="1" i="1" dirty="0"/>
              <a:t> </a:t>
            </a:r>
            <a:r>
              <a:rPr lang="es-ES" sz="1500" b="1" i="1" dirty="0" err="1"/>
              <a:t>from</a:t>
            </a:r>
            <a:r>
              <a:rPr lang="es-ES" sz="1500" b="1" i="1" dirty="0"/>
              <a:t> Villa &amp; </a:t>
            </a:r>
            <a:r>
              <a:rPr lang="es-ES" sz="1500" b="1" i="1" dirty="0" err="1"/>
              <a:t>Sonis</a:t>
            </a:r>
            <a:r>
              <a:rPr lang="es-ES" sz="1500" b="1" i="1" dirty="0"/>
              <a:t> (2020))</a:t>
            </a:r>
          </a:p>
        </p:txBody>
      </p:sp>
      <p:sp>
        <p:nvSpPr>
          <p:cNvPr id="21" name="Rectángulo: esquinas redondeadas 4">
            <a:extLst>
              <a:ext uri="{FF2B5EF4-FFF2-40B4-BE49-F238E27FC236}">
                <a16:creationId xmlns:a16="http://schemas.microsoft.com/office/drawing/2014/main" id="{0464179F-3DD6-4EE4-B32E-F8A89C10B2B4}"/>
              </a:ext>
            </a:extLst>
          </p:cNvPr>
          <p:cNvSpPr/>
          <p:nvPr/>
        </p:nvSpPr>
        <p:spPr>
          <a:xfrm>
            <a:off x="6007865" y="1244242"/>
            <a:ext cx="5508275"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Gene </a:t>
            </a:r>
            <a:r>
              <a:rPr lang="es-ES" sz="2000" dirty="0" err="1">
                <a:solidFill>
                  <a:schemeClr val="tx1"/>
                </a:solidFill>
              </a:rPr>
              <a:t>expression</a:t>
            </a:r>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b="1" dirty="0" err="1">
                <a:solidFill>
                  <a:schemeClr val="tx1"/>
                </a:solidFill>
              </a:rPr>
              <a:t>dynamic</a:t>
            </a:r>
            <a:r>
              <a:rPr lang="es-ES" sz="2000" dirty="0">
                <a:solidFill>
                  <a:schemeClr val="tx1"/>
                </a:solidFill>
              </a:rPr>
              <a:t>: </a:t>
            </a:r>
            <a:r>
              <a:rPr lang="es-ES" sz="2000" dirty="0" err="1">
                <a:solidFill>
                  <a:schemeClr val="tx1"/>
                </a:solidFill>
              </a:rPr>
              <a:t>it</a:t>
            </a:r>
            <a:r>
              <a:rPr lang="es-ES" sz="2000" dirty="0">
                <a:solidFill>
                  <a:schemeClr val="tx1"/>
                </a:solidFill>
              </a:rPr>
              <a:t> </a:t>
            </a:r>
            <a:r>
              <a:rPr lang="es-ES" sz="2000" dirty="0" err="1">
                <a:solidFill>
                  <a:schemeClr val="tx1"/>
                </a:solidFill>
              </a:rPr>
              <a:t>involves</a:t>
            </a:r>
            <a:r>
              <a:rPr lang="es-ES" sz="2000" dirty="0">
                <a:solidFill>
                  <a:schemeClr val="tx1"/>
                </a:solidFill>
              </a:rPr>
              <a:t> RNA </a:t>
            </a:r>
            <a:r>
              <a:rPr lang="es-ES" sz="2000" dirty="0" err="1">
                <a:solidFill>
                  <a:schemeClr val="tx1"/>
                </a:solidFill>
              </a:rPr>
              <a:t>synthesis</a:t>
            </a:r>
            <a:r>
              <a:rPr lang="es-ES" sz="2000" dirty="0">
                <a:solidFill>
                  <a:schemeClr val="tx1"/>
                </a:solidFill>
              </a:rPr>
              <a:t>, </a:t>
            </a:r>
            <a:r>
              <a:rPr lang="es-ES" sz="2000" dirty="0" err="1">
                <a:solidFill>
                  <a:schemeClr val="tx1"/>
                </a:solidFill>
              </a:rPr>
              <a:t>translation</a:t>
            </a:r>
            <a:r>
              <a:rPr lang="es-ES" sz="2000" dirty="0">
                <a:solidFill>
                  <a:schemeClr val="tx1"/>
                </a:solidFill>
              </a:rPr>
              <a:t>, and molecular </a:t>
            </a:r>
            <a:r>
              <a:rPr lang="es-ES" sz="2000" b="1" dirty="0" err="1">
                <a:solidFill>
                  <a:schemeClr val="tx1"/>
                </a:solidFill>
              </a:rPr>
              <a:t>interactions</a:t>
            </a:r>
            <a:endParaRPr lang="es-ES" sz="2000" b="1" dirty="0">
              <a:solidFill>
                <a:schemeClr val="tx1"/>
              </a:solidFill>
            </a:endParaRPr>
          </a:p>
        </p:txBody>
      </p:sp>
    </p:spTree>
    <p:extLst>
      <p:ext uri="{BB962C8B-B14F-4D97-AF65-F5344CB8AC3E}">
        <p14:creationId xmlns:p14="http://schemas.microsoft.com/office/powerpoint/2010/main" val="9761730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BD2BF49-AA04-058E-8EC5-6876F60DD2DE}"/>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C49AD786-587B-AD7A-A49F-EAA9465318B9}"/>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46AA1218-7BBA-20F7-031C-185F06B9AF06}"/>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B2A8B2C1-933E-DF3C-17E2-03993D6F0213}"/>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CD731BDF-59F4-307B-4B30-FB5593712922}"/>
              </a:ext>
            </a:extLst>
          </p:cNvPr>
          <p:cNvSpPr txBox="1"/>
          <p:nvPr/>
        </p:nvSpPr>
        <p:spPr>
          <a:xfrm>
            <a:off x="88774" y="219842"/>
            <a:ext cx="12103225" cy="707886"/>
          </a:xfrm>
          <a:prstGeom prst="rect">
            <a:avLst/>
          </a:prstGeom>
          <a:noFill/>
        </p:spPr>
        <p:txBody>
          <a:bodyPr wrap="square" rtlCol="0">
            <a:spAutoFit/>
          </a:bodyPr>
          <a:lstStyle/>
          <a:p>
            <a:r>
              <a:rPr lang="es-ES" sz="4000" b="1" dirty="0" err="1"/>
              <a:t>Validation</a:t>
            </a:r>
            <a:r>
              <a:rPr lang="es-ES" sz="4000" b="1" dirty="0"/>
              <a:t>: SARS-CoV-2 Alpha in </a:t>
            </a:r>
            <a:r>
              <a:rPr lang="es-ES" sz="4000" b="1" dirty="0" err="1"/>
              <a:t>the</a:t>
            </a:r>
            <a:r>
              <a:rPr lang="es-ES" sz="4000" b="1" dirty="0"/>
              <a:t> UK and </a:t>
            </a:r>
            <a:r>
              <a:rPr lang="es-ES" sz="4000" b="1" dirty="0" err="1"/>
              <a:t>the</a:t>
            </a:r>
            <a:r>
              <a:rPr lang="es-ES" sz="4000" b="1" dirty="0"/>
              <a:t> USA</a:t>
            </a:r>
          </a:p>
        </p:txBody>
      </p:sp>
      <p:sp>
        <p:nvSpPr>
          <p:cNvPr id="29" name="CuadroTexto 28">
            <a:extLst>
              <a:ext uri="{FF2B5EF4-FFF2-40B4-BE49-F238E27FC236}">
                <a16:creationId xmlns:a16="http://schemas.microsoft.com/office/drawing/2014/main" id="{8838F628-A750-2845-926F-902E288F0072}"/>
              </a:ext>
            </a:extLst>
          </p:cNvPr>
          <p:cNvSpPr txBox="1"/>
          <p:nvPr/>
        </p:nvSpPr>
        <p:spPr>
          <a:xfrm>
            <a:off x="235615" y="4562378"/>
            <a:ext cx="3721020" cy="1477328"/>
          </a:xfrm>
          <a:prstGeom prst="rect">
            <a:avLst/>
          </a:prstGeom>
          <a:noFill/>
        </p:spPr>
        <p:txBody>
          <a:bodyPr wrap="square" rtlCol="0">
            <a:spAutoFit/>
          </a:bodyPr>
          <a:lstStyle/>
          <a:p>
            <a:pPr algn="ctr"/>
            <a:r>
              <a:rPr lang="es-ES" dirty="0" err="1"/>
              <a:t>Validated</a:t>
            </a:r>
            <a:r>
              <a:rPr lang="es-ES" dirty="0"/>
              <a:t> </a:t>
            </a:r>
            <a:r>
              <a:rPr lang="es-ES" dirty="0" err="1"/>
              <a:t>on</a:t>
            </a:r>
            <a:r>
              <a:rPr lang="es-ES" dirty="0"/>
              <a:t> </a:t>
            </a:r>
            <a:r>
              <a:rPr lang="es-ES" dirty="0" err="1"/>
              <a:t>datasets</a:t>
            </a:r>
            <a:r>
              <a:rPr lang="es-ES" dirty="0"/>
              <a:t> &gt; 10000 </a:t>
            </a:r>
            <a:r>
              <a:rPr lang="es-ES" dirty="0" err="1"/>
              <a:t>sequences</a:t>
            </a:r>
            <a:endParaRPr lang="es-ES" dirty="0"/>
          </a:p>
          <a:p>
            <a:pPr algn="ctr"/>
            <a:endParaRPr lang="es-ES" dirty="0"/>
          </a:p>
          <a:p>
            <a:pPr algn="ctr"/>
            <a:r>
              <a:rPr lang="es-ES" dirty="0"/>
              <a:t>Processing time ~ 1 </a:t>
            </a:r>
            <a:r>
              <a:rPr lang="es-ES" dirty="0" err="1"/>
              <a:t>hour</a:t>
            </a:r>
            <a:r>
              <a:rPr lang="es-ES" dirty="0"/>
              <a:t> </a:t>
            </a:r>
            <a:r>
              <a:rPr lang="es-ES" dirty="0" err="1"/>
              <a:t>on</a:t>
            </a:r>
            <a:r>
              <a:rPr lang="es-ES" dirty="0"/>
              <a:t> a standard personal </a:t>
            </a:r>
            <a:r>
              <a:rPr lang="es-ES" dirty="0" err="1"/>
              <a:t>computed</a:t>
            </a:r>
            <a:endParaRPr lang="es-ES" dirty="0"/>
          </a:p>
        </p:txBody>
      </p:sp>
      <p:sp>
        <p:nvSpPr>
          <p:cNvPr id="30" name="CuadroTexto 29">
            <a:extLst>
              <a:ext uri="{FF2B5EF4-FFF2-40B4-BE49-F238E27FC236}">
                <a16:creationId xmlns:a16="http://schemas.microsoft.com/office/drawing/2014/main" id="{D213A4DC-6502-8D81-B625-916A4759F787}"/>
              </a:ext>
            </a:extLst>
          </p:cNvPr>
          <p:cNvSpPr txBox="1"/>
          <p:nvPr/>
        </p:nvSpPr>
        <p:spPr>
          <a:xfrm>
            <a:off x="3956635" y="4700877"/>
            <a:ext cx="3721020" cy="1200329"/>
          </a:xfrm>
          <a:prstGeom prst="rect">
            <a:avLst/>
          </a:prstGeom>
          <a:noFill/>
        </p:spPr>
        <p:txBody>
          <a:bodyPr wrap="square" rtlCol="0">
            <a:spAutoFit/>
          </a:bodyPr>
          <a:lstStyle/>
          <a:p>
            <a:pPr algn="ctr"/>
            <a:r>
              <a:rPr lang="es-ES" dirty="0" err="1"/>
              <a:t>Challenging</a:t>
            </a:r>
            <a:r>
              <a:rPr lang="es-ES" dirty="0"/>
              <a:t> </a:t>
            </a:r>
            <a:r>
              <a:rPr lang="es-ES" dirty="0" err="1"/>
              <a:t>model</a:t>
            </a:r>
            <a:r>
              <a:rPr lang="es-ES" dirty="0"/>
              <a:t> </a:t>
            </a:r>
            <a:r>
              <a:rPr lang="es-ES" dirty="0" err="1"/>
              <a:t>is</a:t>
            </a:r>
            <a:r>
              <a:rPr lang="es-ES" dirty="0"/>
              <a:t> </a:t>
            </a:r>
            <a:r>
              <a:rPr lang="es-ES" dirty="0" err="1"/>
              <a:t>often</a:t>
            </a:r>
            <a:r>
              <a:rPr lang="es-ES" dirty="0"/>
              <a:t> </a:t>
            </a:r>
            <a:r>
              <a:rPr lang="es-ES" dirty="0" err="1"/>
              <a:t>preferred</a:t>
            </a:r>
            <a:endParaRPr lang="es-ES" dirty="0"/>
          </a:p>
          <a:p>
            <a:pPr algn="ctr"/>
            <a:endParaRPr lang="es-ES" dirty="0"/>
          </a:p>
          <a:p>
            <a:pPr algn="ctr"/>
            <a:r>
              <a:rPr lang="es-ES" dirty="0" err="1"/>
              <a:t>Subdiffusive</a:t>
            </a:r>
            <a:r>
              <a:rPr lang="es-ES" dirty="0"/>
              <a:t> </a:t>
            </a:r>
            <a:r>
              <a:rPr lang="es-ES" dirty="0" err="1"/>
              <a:t>nature</a:t>
            </a:r>
            <a:r>
              <a:rPr lang="es-ES" dirty="0"/>
              <a:t> </a:t>
            </a:r>
            <a:r>
              <a:rPr lang="es-ES" dirty="0" err="1"/>
              <a:t>of</a:t>
            </a:r>
            <a:r>
              <a:rPr lang="es-ES" dirty="0"/>
              <a:t> Alpha </a:t>
            </a:r>
            <a:r>
              <a:rPr lang="es-ES" dirty="0" err="1"/>
              <a:t>variant</a:t>
            </a:r>
            <a:r>
              <a:rPr lang="es-ES" dirty="0"/>
              <a:t> </a:t>
            </a:r>
            <a:r>
              <a:rPr lang="es-ES" dirty="0" err="1"/>
              <a:t>both</a:t>
            </a:r>
            <a:r>
              <a:rPr lang="es-ES" dirty="0"/>
              <a:t> in UK and USA</a:t>
            </a:r>
          </a:p>
        </p:txBody>
      </p:sp>
      <p:pic>
        <p:nvPicPr>
          <p:cNvPr id="7" name="Imagen 6">
            <a:extLst>
              <a:ext uri="{FF2B5EF4-FFF2-40B4-BE49-F238E27FC236}">
                <a16:creationId xmlns:a16="http://schemas.microsoft.com/office/drawing/2014/main" id="{51977F53-BA08-3AF2-87C4-946B3ADEC35F}"/>
              </a:ext>
            </a:extLst>
          </p:cNvPr>
          <p:cNvPicPr>
            <a:picLocks noChangeAspect="1"/>
          </p:cNvPicPr>
          <p:nvPr/>
        </p:nvPicPr>
        <p:blipFill>
          <a:blip r:embed="rId4"/>
          <a:stretch>
            <a:fillRect/>
          </a:stretch>
        </p:blipFill>
        <p:spPr>
          <a:xfrm>
            <a:off x="1973826" y="1074956"/>
            <a:ext cx="7772400" cy="3392905"/>
          </a:xfrm>
          <a:prstGeom prst="rect">
            <a:avLst/>
          </a:prstGeom>
        </p:spPr>
      </p:pic>
    </p:spTree>
    <p:extLst>
      <p:ext uri="{BB962C8B-B14F-4D97-AF65-F5344CB8AC3E}">
        <p14:creationId xmlns:p14="http://schemas.microsoft.com/office/powerpoint/2010/main" val="243175335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35563A13-1881-B8CB-F6CB-A913D0B2DE37}"/>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51F84557-B268-057B-E04F-CBA4E8B46E9E}"/>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DB693A1B-65DC-F3EA-7F21-812F051EE4D8}"/>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F7F0ADFF-4413-80FD-0622-B0C4CB00B235}"/>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CuadroTexto 5">
            <a:extLst>
              <a:ext uri="{FF2B5EF4-FFF2-40B4-BE49-F238E27FC236}">
                <a16:creationId xmlns:a16="http://schemas.microsoft.com/office/drawing/2014/main" id="{CFF841C8-D871-01DB-F127-B74F849B7FFD}"/>
              </a:ext>
            </a:extLst>
          </p:cNvPr>
          <p:cNvSpPr txBox="1"/>
          <p:nvPr/>
        </p:nvSpPr>
        <p:spPr>
          <a:xfrm>
            <a:off x="88774" y="219842"/>
            <a:ext cx="12103225" cy="707886"/>
          </a:xfrm>
          <a:prstGeom prst="rect">
            <a:avLst/>
          </a:prstGeom>
          <a:noFill/>
        </p:spPr>
        <p:txBody>
          <a:bodyPr wrap="square" rtlCol="0">
            <a:spAutoFit/>
          </a:bodyPr>
          <a:lstStyle/>
          <a:p>
            <a:r>
              <a:rPr lang="es-ES" sz="4000" b="1" dirty="0" err="1"/>
              <a:t>Validation</a:t>
            </a:r>
            <a:r>
              <a:rPr lang="es-ES" sz="4000" b="1" dirty="0"/>
              <a:t>: SARS-CoV-2 Alpha in </a:t>
            </a:r>
            <a:r>
              <a:rPr lang="es-ES" sz="4000" b="1" dirty="0" err="1"/>
              <a:t>the</a:t>
            </a:r>
            <a:r>
              <a:rPr lang="es-ES" sz="4000" b="1" dirty="0"/>
              <a:t> UK and </a:t>
            </a:r>
            <a:r>
              <a:rPr lang="es-ES" sz="4000" b="1" dirty="0" err="1"/>
              <a:t>the</a:t>
            </a:r>
            <a:r>
              <a:rPr lang="es-ES" sz="4000" b="1" dirty="0"/>
              <a:t> USA</a:t>
            </a:r>
          </a:p>
        </p:txBody>
      </p:sp>
      <p:sp>
        <p:nvSpPr>
          <p:cNvPr id="29" name="CuadroTexto 28">
            <a:extLst>
              <a:ext uri="{FF2B5EF4-FFF2-40B4-BE49-F238E27FC236}">
                <a16:creationId xmlns:a16="http://schemas.microsoft.com/office/drawing/2014/main" id="{6483DE55-2B69-6751-F116-241C9603B2DE}"/>
              </a:ext>
            </a:extLst>
          </p:cNvPr>
          <p:cNvSpPr txBox="1"/>
          <p:nvPr/>
        </p:nvSpPr>
        <p:spPr>
          <a:xfrm>
            <a:off x="235615" y="4562378"/>
            <a:ext cx="3721020" cy="1477328"/>
          </a:xfrm>
          <a:prstGeom prst="rect">
            <a:avLst/>
          </a:prstGeom>
          <a:noFill/>
        </p:spPr>
        <p:txBody>
          <a:bodyPr wrap="square" rtlCol="0">
            <a:spAutoFit/>
          </a:bodyPr>
          <a:lstStyle/>
          <a:p>
            <a:pPr algn="ctr"/>
            <a:r>
              <a:rPr lang="es-ES" dirty="0" err="1"/>
              <a:t>Validated</a:t>
            </a:r>
            <a:r>
              <a:rPr lang="es-ES" dirty="0"/>
              <a:t> </a:t>
            </a:r>
            <a:r>
              <a:rPr lang="es-ES" dirty="0" err="1"/>
              <a:t>on</a:t>
            </a:r>
            <a:r>
              <a:rPr lang="es-ES" dirty="0"/>
              <a:t> </a:t>
            </a:r>
            <a:r>
              <a:rPr lang="es-ES" dirty="0" err="1"/>
              <a:t>datasets</a:t>
            </a:r>
            <a:r>
              <a:rPr lang="es-ES" dirty="0"/>
              <a:t> &gt; 10000 </a:t>
            </a:r>
            <a:r>
              <a:rPr lang="es-ES" dirty="0" err="1"/>
              <a:t>sequences</a:t>
            </a:r>
            <a:endParaRPr lang="es-ES" dirty="0"/>
          </a:p>
          <a:p>
            <a:pPr algn="ctr"/>
            <a:endParaRPr lang="es-ES" dirty="0"/>
          </a:p>
          <a:p>
            <a:pPr algn="ctr"/>
            <a:r>
              <a:rPr lang="es-ES" dirty="0"/>
              <a:t>Processing time ~ 1 </a:t>
            </a:r>
            <a:r>
              <a:rPr lang="es-ES" dirty="0" err="1"/>
              <a:t>hour</a:t>
            </a:r>
            <a:r>
              <a:rPr lang="es-ES" dirty="0"/>
              <a:t> </a:t>
            </a:r>
            <a:r>
              <a:rPr lang="es-ES" dirty="0" err="1"/>
              <a:t>on</a:t>
            </a:r>
            <a:r>
              <a:rPr lang="es-ES" dirty="0"/>
              <a:t> a standard personal </a:t>
            </a:r>
            <a:r>
              <a:rPr lang="es-ES" dirty="0" err="1"/>
              <a:t>computed</a:t>
            </a:r>
            <a:endParaRPr lang="es-ES" dirty="0"/>
          </a:p>
        </p:txBody>
      </p:sp>
      <p:sp>
        <p:nvSpPr>
          <p:cNvPr id="30" name="CuadroTexto 29">
            <a:extLst>
              <a:ext uri="{FF2B5EF4-FFF2-40B4-BE49-F238E27FC236}">
                <a16:creationId xmlns:a16="http://schemas.microsoft.com/office/drawing/2014/main" id="{B2F21530-7C0D-8BC0-415D-2260C028BC6C}"/>
              </a:ext>
            </a:extLst>
          </p:cNvPr>
          <p:cNvSpPr txBox="1"/>
          <p:nvPr/>
        </p:nvSpPr>
        <p:spPr>
          <a:xfrm>
            <a:off x="3956635" y="4700877"/>
            <a:ext cx="3721020" cy="1200329"/>
          </a:xfrm>
          <a:prstGeom prst="rect">
            <a:avLst/>
          </a:prstGeom>
          <a:noFill/>
        </p:spPr>
        <p:txBody>
          <a:bodyPr wrap="square" rtlCol="0">
            <a:spAutoFit/>
          </a:bodyPr>
          <a:lstStyle/>
          <a:p>
            <a:pPr algn="ctr"/>
            <a:r>
              <a:rPr lang="es-ES" dirty="0" err="1"/>
              <a:t>Challenging</a:t>
            </a:r>
            <a:r>
              <a:rPr lang="es-ES" dirty="0"/>
              <a:t> </a:t>
            </a:r>
            <a:r>
              <a:rPr lang="es-ES" dirty="0" err="1"/>
              <a:t>model</a:t>
            </a:r>
            <a:r>
              <a:rPr lang="es-ES" dirty="0"/>
              <a:t> </a:t>
            </a:r>
            <a:r>
              <a:rPr lang="es-ES" dirty="0" err="1"/>
              <a:t>is</a:t>
            </a:r>
            <a:r>
              <a:rPr lang="es-ES" dirty="0"/>
              <a:t> </a:t>
            </a:r>
            <a:r>
              <a:rPr lang="es-ES" dirty="0" err="1"/>
              <a:t>often</a:t>
            </a:r>
            <a:r>
              <a:rPr lang="es-ES" dirty="0"/>
              <a:t> </a:t>
            </a:r>
            <a:r>
              <a:rPr lang="es-ES" dirty="0" err="1"/>
              <a:t>preferred</a:t>
            </a:r>
            <a:endParaRPr lang="es-ES" dirty="0"/>
          </a:p>
          <a:p>
            <a:pPr algn="ctr"/>
            <a:endParaRPr lang="es-ES" dirty="0"/>
          </a:p>
          <a:p>
            <a:pPr algn="ctr"/>
            <a:r>
              <a:rPr lang="es-ES" dirty="0" err="1"/>
              <a:t>Subdiffusive</a:t>
            </a:r>
            <a:r>
              <a:rPr lang="es-ES" dirty="0"/>
              <a:t> </a:t>
            </a:r>
            <a:r>
              <a:rPr lang="es-ES" dirty="0" err="1"/>
              <a:t>nature</a:t>
            </a:r>
            <a:r>
              <a:rPr lang="es-ES" dirty="0"/>
              <a:t> </a:t>
            </a:r>
            <a:r>
              <a:rPr lang="es-ES" dirty="0" err="1"/>
              <a:t>of</a:t>
            </a:r>
            <a:r>
              <a:rPr lang="es-ES" dirty="0"/>
              <a:t> Alpha </a:t>
            </a:r>
            <a:r>
              <a:rPr lang="es-ES" dirty="0" err="1"/>
              <a:t>variant</a:t>
            </a:r>
            <a:r>
              <a:rPr lang="es-ES" dirty="0"/>
              <a:t> </a:t>
            </a:r>
            <a:r>
              <a:rPr lang="es-ES" dirty="0" err="1"/>
              <a:t>both</a:t>
            </a:r>
            <a:r>
              <a:rPr lang="es-ES" dirty="0"/>
              <a:t> in UK and USA</a:t>
            </a:r>
          </a:p>
        </p:txBody>
      </p:sp>
      <p:sp>
        <p:nvSpPr>
          <p:cNvPr id="31" name="CuadroTexto 30">
            <a:extLst>
              <a:ext uri="{FF2B5EF4-FFF2-40B4-BE49-F238E27FC236}">
                <a16:creationId xmlns:a16="http://schemas.microsoft.com/office/drawing/2014/main" id="{ED833DE4-4A66-9928-0FF8-330738ABCCEB}"/>
              </a:ext>
            </a:extLst>
          </p:cNvPr>
          <p:cNvSpPr txBox="1"/>
          <p:nvPr/>
        </p:nvSpPr>
        <p:spPr>
          <a:xfrm>
            <a:off x="7366585" y="4895957"/>
            <a:ext cx="3721020" cy="646331"/>
          </a:xfrm>
          <a:prstGeom prst="rect">
            <a:avLst/>
          </a:prstGeom>
          <a:noFill/>
        </p:spPr>
        <p:txBody>
          <a:bodyPr wrap="square" rtlCol="0">
            <a:spAutoFit/>
          </a:bodyPr>
          <a:lstStyle/>
          <a:p>
            <a:pPr algn="ctr"/>
            <a:r>
              <a:rPr lang="es-ES" dirty="0" err="1"/>
              <a:t>Complements</a:t>
            </a:r>
            <a:r>
              <a:rPr lang="es-ES" dirty="0"/>
              <a:t> </a:t>
            </a:r>
            <a:r>
              <a:rPr lang="es-ES" dirty="0" err="1"/>
              <a:t>traditional</a:t>
            </a:r>
            <a:r>
              <a:rPr lang="es-ES" dirty="0"/>
              <a:t> </a:t>
            </a:r>
            <a:r>
              <a:rPr lang="es-ES" dirty="0" err="1"/>
              <a:t>phylogenetic</a:t>
            </a:r>
            <a:r>
              <a:rPr lang="es-ES" dirty="0"/>
              <a:t> </a:t>
            </a:r>
            <a:r>
              <a:rPr lang="es-ES" dirty="0" err="1"/>
              <a:t>approaches</a:t>
            </a:r>
            <a:endParaRPr lang="es-ES" dirty="0"/>
          </a:p>
        </p:txBody>
      </p:sp>
      <p:pic>
        <p:nvPicPr>
          <p:cNvPr id="2" name="Imagen 1">
            <a:extLst>
              <a:ext uri="{FF2B5EF4-FFF2-40B4-BE49-F238E27FC236}">
                <a16:creationId xmlns:a16="http://schemas.microsoft.com/office/drawing/2014/main" id="{A6E73A6B-8C2D-E2F3-A100-A71CC80B1A0D}"/>
              </a:ext>
            </a:extLst>
          </p:cNvPr>
          <p:cNvPicPr>
            <a:picLocks noChangeAspect="1"/>
          </p:cNvPicPr>
          <p:nvPr/>
        </p:nvPicPr>
        <p:blipFill>
          <a:blip r:embed="rId4"/>
          <a:stretch>
            <a:fillRect/>
          </a:stretch>
        </p:blipFill>
        <p:spPr>
          <a:xfrm>
            <a:off x="1973826" y="1074956"/>
            <a:ext cx="7772400" cy="3392905"/>
          </a:xfrm>
          <a:prstGeom prst="rect">
            <a:avLst/>
          </a:prstGeom>
        </p:spPr>
      </p:pic>
    </p:spTree>
    <p:extLst>
      <p:ext uri="{BB962C8B-B14F-4D97-AF65-F5344CB8AC3E}">
        <p14:creationId xmlns:p14="http://schemas.microsoft.com/office/powerpoint/2010/main" val="277052676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167345F-FDE0-3F07-85E9-FB95845FE996}"/>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C32147ED-CD2A-6364-DD91-EB95667A6CB8}"/>
              </a:ext>
            </a:extLst>
          </p:cNvPr>
          <p:cNvSpPr txBox="1"/>
          <p:nvPr/>
        </p:nvSpPr>
        <p:spPr>
          <a:xfrm>
            <a:off x="88774" y="219842"/>
            <a:ext cx="12103225" cy="707886"/>
          </a:xfrm>
          <a:prstGeom prst="rect">
            <a:avLst/>
          </a:prstGeom>
          <a:noFill/>
        </p:spPr>
        <p:txBody>
          <a:bodyPr wrap="square" rtlCol="0">
            <a:spAutoFit/>
          </a:bodyPr>
          <a:lstStyle/>
          <a:p>
            <a:r>
              <a:rPr lang="es-ES" sz="4000" b="1" dirty="0" err="1"/>
              <a:t>Closing</a:t>
            </a:r>
            <a:r>
              <a:rPr lang="es-ES" sz="4000" b="1" dirty="0"/>
              <a:t> </a:t>
            </a:r>
            <a:r>
              <a:rPr lang="es-ES" sz="4000" b="1" dirty="0" err="1"/>
              <a:t>Remarks</a:t>
            </a:r>
            <a:endParaRPr lang="es-ES" sz="4000" b="1" dirty="0"/>
          </a:p>
        </p:txBody>
      </p:sp>
      <p:sp>
        <p:nvSpPr>
          <p:cNvPr id="3" name="CuadroTexto 2">
            <a:extLst>
              <a:ext uri="{FF2B5EF4-FFF2-40B4-BE49-F238E27FC236}">
                <a16:creationId xmlns:a16="http://schemas.microsoft.com/office/drawing/2014/main" id="{6EACEDBD-5166-7362-8A2D-8B7D25559784}"/>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C8A0666D-C833-BF28-7235-F429A7DF745A}"/>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36915F10-C905-9C68-0D8F-EC96A9E068E5}"/>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Rectángulo: esquinas redondeadas 1">
            <a:extLst>
              <a:ext uri="{FF2B5EF4-FFF2-40B4-BE49-F238E27FC236}">
                <a16:creationId xmlns:a16="http://schemas.microsoft.com/office/drawing/2014/main" id="{FF809389-288F-29CE-0102-5DA3C33A9870}"/>
              </a:ext>
            </a:extLst>
          </p:cNvPr>
          <p:cNvSpPr/>
          <p:nvPr/>
        </p:nvSpPr>
        <p:spPr>
          <a:xfrm>
            <a:off x="335280" y="2941322"/>
            <a:ext cx="12603480" cy="975358"/>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9" name="Rectángulo: esquinas redondeadas 4">
            <a:extLst>
              <a:ext uri="{FF2B5EF4-FFF2-40B4-BE49-F238E27FC236}">
                <a16:creationId xmlns:a16="http://schemas.microsoft.com/office/drawing/2014/main" id="{723A7617-7685-FD9D-ABA4-FB71F89C0197}"/>
              </a:ext>
            </a:extLst>
          </p:cNvPr>
          <p:cNvSpPr/>
          <p:nvPr/>
        </p:nvSpPr>
        <p:spPr>
          <a:xfrm>
            <a:off x="483870" y="3067727"/>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2</a:t>
            </a:r>
            <a:r>
              <a:rPr lang="es-ES" sz="2000" dirty="0">
                <a:solidFill>
                  <a:schemeClr val="tx1"/>
                </a:solidFill>
              </a:rPr>
              <a:t>.</a:t>
            </a:r>
            <a:r>
              <a:rPr lang="es-ES" sz="2000" b="1" dirty="0">
                <a:solidFill>
                  <a:schemeClr val="tx1"/>
                </a:solidFill>
              </a:rPr>
              <a:t> </a:t>
            </a:r>
            <a:r>
              <a:rPr lang="es-ES" sz="2000" b="1" dirty="0" err="1">
                <a:solidFill>
                  <a:schemeClr val="tx1"/>
                </a:solidFill>
              </a:rPr>
              <a:t>Statistical</a:t>
            </a:r>
            <a:r>
              <a:rPr lang="es-ES" sz="2000" b="1" dirty="0">
                <a:solidFill>
                  <a:schemeClr val="tx1"/>
                </a:solidFill>
              </a:rPr>
              <a:t>, </a:t>
            </a:r>
            <a:r>
              <a:rPr lang="es-ES" sz="2000" b="1" dirty="0" err="1">
                <a:solidFill>
                  <a:schemeClr val="tx1"/>
                </a:solidFill>
              </a:rPr>
              <a:t>variant-aware</a:t>
            </a:r>
            <a:r>
              <a:rPr lang="es-ES" sz="2000" b="1" dirty="0">
                <a:solidFill>
                  <a:schemeClr val="tx1"/>
                </a:solidFill>
              </a:rPr>
              <a:t> </a:t>
            </a:r>
            <a:r>
              <a:rPr lang="es-ES" sz="2000" b="1" dirty="0" err="1">
                <a:solidFill>
                  <a:schemeClr val="tx1"/>
                </a:solidFill>
              </a:rPr>
              <a:t>approach</a:t>
            </a:r>
            <a:r>
              <a:rPr lang="es-ES" sz="2000" b="1" dirty="0">
                <a:solidFill>
                  <a:schemeClr val="tx1"/>
                </a:solidFill>
              </a:rPr>
              <a:t>:</a:t>
            </a:r>
            <a:r>
              <a:rPr lang="es-ES" sz="2000" dirty="0">
                <a:solidFill>
                  <a:schemeClr val="tx1"/>
                </a:solidFill>
              </a:rPr>
              <a:t> Captures non-</a:t>
            </a:r>
            <a:r>
              <a:rPr lang="es-ES" sz="2000" dirty="0" err="1">
                <a:solidFill>
                  <a:schemeClr val="tx1"/>
                </a:solidFill>
              </a:rPr>
              <a:t>uniform</a:t>
            </a:r>
            <a:r>
              <a:rPr lang="es-ES" sz="2000" dirty="0">
                <a:solidFill>
                  <a:schemeClr val="tx1"/>
                </a:solidFill>
              </a:rPr>
              <a:t> and </a:t>
            </a:r>
            <a:r>
              <a:rPr lang="es-ES" sz="2000" dirty="0" err="1">
                <a:solidFill>
                  <a:schemeClr val="tx1"/>
                </a:solidFill>
              </a:rPr>
              <a:t>overdispersed</a:t>
            </a:r>
            <a:r>
              <a:rPr lang="es-ES" sz="2000" dirty="0">
                <a:solidFill>
                  <a:schemeClr val="tx1"/>
                </a:solidFill>
              </a:rPr>
              <a:t> </a:t>
            </a:r>
            <a:r>
              <a:rPr lang="es-ES" sz="2000" dirty="0" err="1">
                <a:solidFill>
                  <a:schemeClr val="tx1"/>
                </a:solidFill>
              </a:rPr>
              <a:t>dynamics</a:t>
            </a:r>
            <a:r>
              <a:rPr lang="es-ES" sz="2000" dirty="0">
                <a:solidFill>
                  <a:schemeClr val="tx1"/>
                </a:solidFill>
              </a:rPr>
              <a:t> </a:t>
            </a:r>
            <a:r>
              <a:rPr lang="es-ES" sz="2000" dirty="0" err="1">
                <a:solidFill>
                  <a:schemeClr val="tx1"/>
                </a:solidFill>
              </a:rPr>
              <a:t>using</a:t>
            </a:r>
            <a:r>
              <a:rPr lang="es-ES" sz="2000" dirty="0">
                <a:solidFill>
                  <a:schemeClr val="tx1"/>
                </a:solidFill>
              </a:rPr>
              <a:t> </a:t>
            </a:r>
            <a:r>
              <a:rPr lang="es-ES" sz="2000" dirty="0" err="1">
                <a:solidFill>
                  <a:schemeClr val="tx1"/>
                </a:solidFill>
              </a:rPr>
              <a:t>Brownian</a:t>
            </a:r>
            <a:r>
              <a:rPr lang="es-ES" sz="2000" dirty="0">
                <a:solidFill>
                  <a:schemeClr val="tx1"/>
                </a:solidFill>
              </a:rPr>
              <a:t> and </a:t>
            </a:r>
            <a:r>
              <a:rPr lang="es-ES" sz="2000" dirty="0" err="1">
                <a:solidFill>
                  <a:schemeClr val="tx1"/>
                </a:solidFill>
              </a:rPr>
              <a:t>fractional</a:t>
            </a:r>
            <a:r>
              <a:rPr lang="es-ES" sz="2000" dirty="0">
                <a:solidFill>
                  <a:schemeClr val="tx1"/>
                </a:solidFill>
              </a:rPr>
              <a:t> </a:t>
            </a:r>
            <a:r>
              <a:rPr lang="es-ES" sz="2000" dirty="0" err="1">
                <a:solidFill>
                  <a:schemeClr val="tx1"/>
                </a:solidFill>
              </a:rPr>
              <a:t>Brownian</a:t>
            </a:r>
            <a:r>
              <a:rPr lang="es-ES" sz="2000" dirty="0">
                <a:solidFill>
                  <a:schemeClr val="tx1"/>
                </a:solidFill>
              </a:rPr>
              <a:t> </a:t>
            </a:r>
            <a:r>
              <a:rPr lang="es-ES" sz="2000" dirty="0" err="1">
                <a:solidFill>
                  <a:schemeClr val="tx1"/>
                </a:solidFill>
              </a:rPr>
              <a:t>models</a:t>
            </a:r>
            <a:r>
              <a:rPr lang="es-ES" sz="2000" dirty="0">
                <a:solidFill>
                  <a:schemeClr val="tx1"/>
                </a:solidFill>
              </a:rPr>
              <a:t> </a:t>
            </a:r>
            <a:r>
              <a:rPr lang="es-ES" sz="2000" dirty="0" err="1">
                <a:solidFill>
                  <a:schemeClr val="tx1"/>
                </a:solidFill>
              </a:rPr>
              <a:t>over</a:t>
            </a:r>
            <a:r>
              <a:rPr lang="es-ES" sz="2000" dirty="0">
                <a:solidFill>
                  <a:schemeClr val="tx1"/>
                </a:solidFill>
              </a:rPr>
              <a:t> </a:t>
            </a:r>
            <a:r>
              <a:rPr lang="es-ES" sz="2000" dirty="0" err="1">
                <a:solidFill>
                  <a:schemeClr val="tx1"/>
                </a:solidFill>
              </a:rPr>
              <a:t>custom</a:t>
            </a:r>
            <a:r>
              <a:rPr lang="es-ES" sz="2000" dirty="0">
                <a:solidFill>
                  <a:schemeClr val="tx1"/>
                </a:solidFill>
              </a:rPr>
              <a:t> time </a:t>
            </a:r>
            <a:r>
              <a:rPr lang="es-ES" sz="2000" dirty="0" err="1">
                <a:solidFill>
                  <a:schemeClr val="tx1"/>
                </a:solidFill>
              </a:rPr>
              <a:t>intervals</a:t>
            </a:r>
            <a:r>
              <a:rPr lang="es-ES" sz="2000" dirty="0">
                <a:solidFill>
                  <a:schemeClr val="tx1"/>
                </a:solidFill>
              </a:rPr>
              <a:t>.</a:t>
            </a:r>
          </a:p>
        </p:txBody>
      </p:sp>
      <p:sp>
        <p:nvSpPr>
          <p:cNvPr id="16" name="Rectángulo: esquinas redondeadas 1">
            <a:extLst>
              <a:ext uri="{FF2B5EF4-FFF2-40B4-BE49-F238E27FC236}">
                <a16:creationId xmlns:a16="http://schemas.microsoft.com/office/drawing/2014/main" id="{231695C6-692D-77D4-5B17-77C61E70417A}"/>
              </a:ext>
            </a:extLst>
          </p:cNvPr>
          <p:cNvSpPr/>
          <p:nvPr/>
        </p:nvSpPr>
        <p:spPr>
          <a:xfrm>
            <a:off x="335280" y="4545331"/>
            <a:ext cx="12603480" cy="91820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7" name="Rectángulo: esquinas redondeadas 4">
            <a:extLst>
              <a:ext uri="{FF2B5EF4-FFF2-40B4-BE49-F238E27FC236}">
                <a16:creationId xmlns:a16="http://schemas.microsoft.com/office/drawing/2014/main" id="{C52651F2-336A-2EDD-42FA-B71449A0A79A}"/>
              </a:ext>
            </a:extLst>
          </p:cNvPr>
          <p:cNvSpPr/>
          <p:nvPr/>
        </p:nvSpPr>
        <p:spPr>
          <a:xfrm>
            <a:off x="483870" y="4671737"/>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3. </a:t>
            </a:r>
            <a:r>
              <a:rPr lang="es-ES" sz="2000" b="1" dirty="0">
                <a:solidFill>
                  <a:schemeClr val="tx1"/>
                </a:solidFill>
              </a:rPr>
              <a:t>Modular and </a:t>
            </a:r>
            <a:r>
              <a:rPr lang="es-ES" sz="2000" b="1" dirty="0" err="1">
                <a:solidFill>
                  <a:schemeClr val="tx1"/>
                </a:solidFill>
              </a:rPr>
              <a:t>scalable</a:t>
            </a:r>
            <a:r>
              <a:rPr lang="es-ES" sz="2000" b="1" dirty="0">
                <a:solidFill>
                  <a:schemeClr val="tx1"/>
                </a:solidFill>
              </a:rPr>
              <a:t>:</a:t>
            </a:r>
            <a:r>
              <a:rPr lang="es-ES" sz="2000" dirty="0">
                <a:solidFill>
                  <a:schemeClr val="tx1"/>
                </a:solidFill>
              </a:rPr>
              <a:t> </a:t>
            </a:r>
            <a:r>
              <a:rPr lang="es-ES" sz="2000" dirty="0" err="1">
                <a:solidFill>
                  <a:schemeClr val="tx1"/>
                </a:solidFill>
              </a:rPr>
              <a:t>Despite</a:t>
            </a:r>
            <a:r>
              <a:rPr lang="es-ES" sz="2000" dirty="0">
                <a:solidFill>
                  <a:schemeClr val="tx1"/>
                </a:solidFill>
              </a:rPr>
              <a:t> </a:t>
            </a:r>
            <a:r>
              <a:rPr lang="es-ES" sz="2000" dirty="0" err="1">
                <a:solidFill>
                  <a:schemeClr val="tx1"/>
                </a:solidFill>
              </a:rPr>
              <a:t>current</a:t>
            </a:r>
            <a:r>
              <a:rPr lang="es-ES" sz="2000" dirty="0">
                <a:solidFill>
                  <a:schemeClr val="tx1"/>
                </a:solidFill>
              </a:rPr>
              <a:t> FFI-</a:t>
            </a:r>
            <a:r>
              <a:rPr lang="es-ES" sz="2000" dirty="0" err="1">
                <a:solidFill>
                  <a:schemeClr val="tx1"/>
                </a:solidFill>
              </a:rPr>
              <a:t>related</a:t>
            </a:r>
            <a:r>
              <a:rPr lang="es-ES" sz="2000" dirty="0">
                <a:solidFill>
                  <a:schemeClr val="tx1"/>
                </a:solidFill>
              </a:rPr>
              <a:t> performance </a:t>
            </a:r>
            <a:r>
              <a:rPr lang="es-ES" sz="2000" dirty="0" err="1">
                <a:solidFill>
                  <a:schemeClr val="tx1"/>
                </a:solidFill>
              </a:rPr>
              <a:t>limits</a:t>
            </a:r>
            <a:r>
              <a:rPr lang="es-ES" sz="2000" dirty="0">
                <a:solidFill>
                  <a:schemeClr val="tx1"/>
                </a:solidFill>
              </a:rPr>
              <a:t>, </a:t>
            </a:r>
            <a:r>
              <a:rPr lang="es-ES" sz="2000" dirty="0" err="1">
                <a:solidFill>
                  <a:schemeClr val="tx1"/>
                </a:solidFill>
              </a:rPr>
              <a:t>PyEvoMotion</a:t>
            </a:r>
            <a:r>
              <a:rPr lang="es-ES" sz="2000" dirty="0">
                <a:solidFill>
                  <a:schemeClr val="tx1"/>
                </a:solidFill>
              </a:rPr>
              <a:t> </a:t>
            </a:r>
            <a:r>
              <a:rPr lang="es-ES" sz="2000" dirty="0" err="1">
                <a:solidFill>
                  <a:schemeClr val="tx1"/>
                </a:solidFill>
              </a:rPr>
              <a:t>offers</a:t>
            </a:r>
            <a:r>
              <a:rPr lang="es-ES" sz="2000" dirty="0">
                <a:solidFill>
                  <a:schemeClr val="tx1"/>
                </a:solidFill>
              </a:rPr>
              <a:t> a flexible, open-</a:t>
            </a:r>
            <a:r>
              <a:rPr lang="es-ES" sz="2000" dirty="0" err="1">
                <a:solidFill>
                  <a:schemeClr val="tx1"/>
                </a:solidFill>
              </a:rPr>
              <a:t>source</a:t>
            </a:r>
            <a:r>
              <a:rPr lang="es-ES" sz="2000" dirty="0">
                <a:solidFill>
                  <a:schemeClr val="tx1"/>
                </a:solidFill>
              </a:rPr>
              <a:t> </a:t>
            </a:r>
            <a:r>
              <a:rPr lang="es-ES" sz="2000" dirty="0" err="1">
                <a:solidFill>
                  <a:schemeClr val="tx1"/>
                </a:solidFill>
              </a:rPr>
              <a:t>framework</a:t>
            </a:r>
            <a:r>
              <a:rPr lang="es-ES" sz="2000" dirty="0">
                <a:solidFill>
                  <a:schemeClr val="tx1"/>
                </a:solidFill>
              </a:rPr>
              <a:t> </a:t>
            </a:r>
            <a:r>
              <a:rPr lang="es-ES" sz="2000" dirty="0" err="1">
                <a:solidFill>
                  <a:schemeClr val="tx1"/>
                </a:solidFill>
              </a:rPr>
              <a:t>suited</a:t>
            </a:r>
            <a:r>
              <a:rPr lang="es-ES" sz="2000" dirty="0">
                <a:solidFill>
                  <a:schemeClr val="tx1"/>
                </a:solidFill>
              </a:rPr>
              <a:t> </a:t>
            </a:r>
            <a:r>
              <a:rPr lang="es-ES" sz="2000" dirty="0" err="1">
                <a:solidFill>
                  <a:schemeClr val="tx1"/>
                </a:solidFill>
              </a:rPr>
              <a:t>for</a:t>
            </a:r>
            <a:r>
              <a:rPr lang="es-ES" sz="2000" dirty="0">
                <a:solidFill>
                  <a:schemeClr val="tx1"/>
                </a:solidFill>
              </a:rPr>
              <a:t> </a:t>
            </a:r>
            <a:r>
              <a:rPr lang="es-ES" sz="2000" dirty="0" err="1">
                <a:solidFill>
                  <a:schemeClr val="tx1"/>
                </a:solidFill>
              </a:rPr>
              <a:t>pandemic-scale</a:t>
            </a:r>
            <a:r>
              <a:rPr lang="es-ES" sz="2000" dirty="0">
                <a:solidFill>
                  <a:schemeClr val="tx1"/>
                </a:solidFill>
              </a:rPr>
              <a:t> </a:t>
            </a:r>
            <a:r>
              <a:rPr lang="es-ES" sz="2000" dirty="0" err="1">
                <a:solidFill>
                  <a:schemeClr val="tx1"/>
                </a:solidFill>
              </a:rPr>
              <a:t>genomic</a:t>
            </a:r>
            <a:r>
              <a:rPr lang="es-ES" sz="2000" dirty="0">
                <a:solidFill>
                  <a:schemeClr val="tx1"/>
                </a:solidFill>
              </a:rPr>
              <a:t> </a:t>
            </a:r>
            <a:r>
              <a:rPr lang="es-ES" sz="2000" dirty="0" err="1">
                <a:solidFill>
                  <a:schemeClr val="tx1"/>
                </a:solidFill>
              </a:rPr>
              <a:t>analysis</a:t>
            </a:r>
            <a:r>
              <a:rPr lang="es-ES" sz="2000" dirty="0">
                <a:solidFill>
                  <a:schemeClr val="tx1"/>
                </a:solidFill>
              </a:rPr>
              <a:t>.</a:t>
            </a:r>
          </a:p>
        </p:txBody>
      </p:sp>
      <p:sp>
        <p:nvSpPr>
          <p:cNvPr id="18" name="Rectángulo: esquinas redondeadas 1">
            <a:extLst>
              <a:ext uri="{FF2B5EF4-FFF2-40B4-BE49-F238E27FC236}">
                <a16:creationId xmlns:a16="http://schemas.microsoft.com/office/drawing/2014/main" id="{0D581836-66E5-00A1-7B62-FEE03BB75E6A}"/>
              </a:ext>
            </a:extLst>
          </p:cNvPr>
          <p:cNvSpPr/>
          <p:nvPr/>
        </p:nvSpPr>
        <p:spPr>
          <a:xfrm>
            <a:off x="335280" y="1337312"/>
            <a:ext cx="12603480" cy="975358"/>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9" name="Rectángulo: esquinas redondeadas 4">
            <a:extLst>
              <a:ext uri="{FF2B5EF4-FFF2-40B4-BE49-F238E27FC236}">
                <a16:creationId xmlns:a16="http://schemas.microsoft.com/office/drawing/2014/main" id="{B29A4058-837D-6F2D-A465-ACDA0EB93395}"/>
              </a:ext>
            </a:extLst>
          </p:cNvPr>
          <p:cNvSpPr/>
          <p:nvPr/>
        </p:nvSpPr>
        <p:spPr>
          <a:xfrm>
            <a:off x="483870" y="1463717"/>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1. </a:t>
            </a:r>
            <a:r>
              <a:rPr lang="es-ES" sz="2000" b="1" dirty="0" err="1">
                <a:solidFill>
                  <a:schemeClr val="tx1"/>
                </a:solidFill>
              </a:rPr>
              <a:t>Bypasses</a:t>
            </a:r>
            <a:r>
              <a:rPr lang="es-ES" sz="2000" b="1" dirty="0">
                <a:solidFill>
                  <a:schemeClr val="tx1"/>
                </a:solidFill>
              </a:rPr>
              <a:t> </a:t>
            </a:r>
            <a:r>
              <a:rPr lang="es-ES" sz="2000" b="1" dirty="0" err="1">
                <a:solidFill>
                  <a:schemeClr val="tx1"/>
                </a:solidFill>
              </a:rPr>
              <a:t>tree-based</a:t>
            </a:r>
            <a:r>
              <a:rPr lang="es-ES" sz="2000" b="1" dirty="0">
                <a:solidFill>
                  <a:schemeClr val="tx1"/>
                </a:solidFill>
              </a:rPr>
              <a:t> </a:t>
            </a:r>
            <a:r>
              <a:rPr lang="es-ES" sz="2000" b="1" dirty="0" err="1">
                <a:solidFill>
                  <a:schemeClr val="tx1"/>
                </a:solidFill>
              </a:rPr>
              <a:t>limitations</a:t>
            </a:r>
            <a:r>
              <a:rPr lang="es-ES" sz="2000" b="1" dirty="0">
                <a:solidFill>
                  <a:schemeClr val="tx1"/>
                </a:solidFill>
              </a:rPr>
              <a:t>:</a:t>
            </a:r>
            <a:r>
              <a:rPr lang="es-ES" sz="2000" dirty="0">
                <a:solidFill>
                  <a:schemeClr val="tx1"/>
                </a:solidFill>
              </a:rPr>
              <a:t> </a:t>
            </a:r>
            <a:r>
              <a:rPr lang="es-ES" sz="2000" dirty="0" err="1">
                <a:solidFill>
                  <a:schemeClr val="tx1"/>
                </a:solidFill>
              </a:rPr>
              <a:t>PyEvoMotion</a:t>
            </a:r>
            <a:r>
              <a:rPr lang="es-ES" sz="2000" dirty="0">
                <a:solidFill>
                  <a:schemeClr val="tx1"/>
                </a:solidFill>
              </a:rPr>
              <a:t> </a:t>
            </a:r>
            <a:r>
              <a:rPr lang="es-ES" sz="2000" dirty="0" err="1">
                <a:solidFill>
                  <a:schemeClr val="tx1"/>
                </a:solidFill>
              </a:rPr>
              <a:t>models</a:t>
            </a:r>
            <a:r>
              <a:rPr lang="es-ES" sz="2000" dirty="0">
                <a:solidFill>
                  <a:schemeClr val="tx1"/>
                </a:solidFill>
              </a:rPr>
              <a:t> </a:t>
            </a:r>
            <a:r>
              <a:rPr lang="es-ES" sz="2000" dirty="0" err="1">
                <a:solidFill>
                  <a:schemeClr val="tx1"/>
                </a:solidFill>
              </a:rPr>
              <a:t>mutation</a:t>
            </a:r>
            <a:r>
              <a:rPr lang="es-ES" sz="2000" dirty="0">
                <a:solidFill>
                  <a:schemeClr val="tx1"/>
                </a:solidFill>
              </a:rPr>
              <a:t> </a:t>
            </a:r>
            <a:r>
              <a:rPr lang="es-ES" sz="2000" dirty="0" err="1">
                <a:solidFill>
                  <a:schemeClr val="tx1"/>
                </a:solidFill>
              </a:rPr>
              <a:t>accumulation</a:t>
            </a:r>
            <a:r>
              <a:rPr lang="es-ES" sz="2000" dirty="0">
                <a:solidFill>
                  <a:schemeClr val="tx1"/>
                </a:solidFill>
              </a:rPr>
              <a:t> as a </a:t>
            </a:r>
            <a:r>
              <a:rPr lang="es-ES" sz="2000" dirty="0" err="1">
                <a:solidFill>
                  <a:schemeClr val="tx1"/>
                </a:solidFill>
              </a:rPr>
              <a:t>stochastic</a:t>
            </a:r>
            <a:r>
              <a:rPr lang="es-ES" sz="2000" dirty="0">
                <a:solidFill>
                  <a:schemeClr val="tx1"/>
                </a:solidFill>
              </a:rPr>
              <a:t> </a:t>
            </a:r>
            <a:r>
              <a:rPr lang="es-ES" sz="2000" dirty="0" err="1">
                <a:solidFill>
                  <a:schemeClr val="tx1"/>
                </a:solidFill>
              </a:rPr>
              <a:t>process</a:t>
            </a:r>
            <a:r>
              <a:rPr lang="es-ES" sz="2000" dirty="0">
                <a:solidFill>
                  <a:schemeClr val="tx1"/>
                </a:solidFill>
              </a:rPr>
              <a:t>, </a:t>
            </a:r>
            <a:r>
              <a:rPr lang="es-ES" sz="2000" dirty="0" err="1">
                <a:solidFill>
                  <a:schemeClr val="tx1"/>
                </a:solidFill>
              </a:rPr>
              <a:t>avoiding</a:t>
            </a:r>
            <a:r>
              <a:rPr lang="es-ES" sz="2000" dirty="0">
                <a:solidFill>
                  <a:schemeClr val="tx1"/>
                </a:solidFill>
              </a:rPr>
              <a:t> </a:t>
            </a:r>
            <a:r>
              <a:rPr lang="es-ES" sz="2000" dirty="0" err="1">
                <a:solidFill>
                  <a:schemeClr val="tx1"/>
                </a:solidFill>
              </a:rPr>
              <a:t>computational</a:t>
            </a:r>
            <a:r>
              <a:rPr lang="es-ES" sz="2000" dirty="0">
                <a:solidFill>
                  <a:schemeClr val="tx1"/>
                </a:solidFill>
              </a:rPr>
              <a:t> </a:t>
            </a:r>
            <a:r>
              <a:rPr lang="es-ES" sz="2000" dirty="0" err="1">
                <a:solidFill>
                  <a:schemeClr val="tx1"/>
                </a:solidFill>
              </a:rPr>
              <a:t>bottlenecks</a:t>
            </a:r>
            <a:r>
              <a:rPr lang="es-ES" sz="2000" dirty="0">
                <a:solidFill>
                  <a:schemeClr val="tx1"/>
                </a:solidFill>
              </a:rPr>
              <a:t> </a:t>
            </a:r>
            <a:r>
              <a:rPr lang="es-ES" sz="2000" dirty="0" err="1">
                <a:solidFill>
                  <a:schemeClr val="tx1"/>
                </a:solidFill>
              </a:rPr>
              <a:t>of</a:t>
            </a:r>
            <a:r>
              <a:rPr lang="es-ES" sz="2000" dirty="0">
                <a:solidFill>
                  <a:schemeClr val="tx1"/>
                </a:solidFill>
              </a:rPr>
              <a:t> </a:t>
            </a:r>
            <a:r>
              <a:rPr lang="es-ES" sz="2000" dirty="0" err="1">
                <a:solidFill>
                  <a:schemeClr val="tx1"/>
                </a:solidFill>
              </a:rPr>
              <a:t>large-scale</a:t>
            </a:r>
            <a:r>
              <a:rPr lang="es-ES" sz="2000" dirty="0">
                <a:solidFill>
                  <a:schemeClr val="tx1"/>
                </a:solidFill>
              </a:rPr>
              <a:t> </a:t>
            </a:r>
            <a:r>
              <a:rPr lang="es-ES" sz="2000" dirty="0" err="1">
                <a:solidFill>
                  <a:schemeClr val="tx1"/>
                </a:solidFill>
              </a:rPr>
              <a:t>phylogenetics</a:t>
            </a:r>
            <a:r>
              <a:rPr lang="es-ES" sz="2000" dirty="0">
                <a:solidFill>
                  <a:schemeClr val="tx1"/>
                </a:solidFill>
              </a:rPr>
              <a:t>.</a:t>
            </a:r>
          </a:p>
          <a:p>
            <a:endParaRPr lang="es-ES" sz="2000" dirty="0">
              <a:solidFill>
                <a:schemeClr val="tx1"/>
              </a:solidFill>
            </a:endParaRPr>
          </a:p>
        </p:txBody>
      </p:sp>
    </p:spTree>
    <p:extLst>
      <p:ext uri="{BB962C8B-B14F-4D97-AF65-F5344CB8AC3E}">
        <p14:creationId xmlns:p14="http://schemas.microsoft.com/office/powerpoint/2010/main" val="233883554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AF923FB0-95FD-B14B-2D09-1DBB06E8E5C5}"/>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CDBAA67-4057-0F08-7F45-D3A246C4A291}"/>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F854C66C-91B8-78FA-73E4-72AD4D1E0E50}"/>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2CF1F81A-D466-769D-EB2B-B9E5032C66B7}"/>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8" name="Rectángulo: esquinas redondeadas 1">
            <a:extLst>
              <a:ext uri="{FF2B5EF4-FFF2-40B4-BE49-F238E27FC236}">
                <a16:creationId xmlns:a16="http://schemas.microsoft.com/office/drawing/2014/main" id="{6C127D0C-C58B-2551-BEC6-CF6EE7EED7EF}"/>
              </a:ext>
            </a:extLst>
          </p:cNvPr>
          <p:cNvSpPr/>
          <p:nvPr/>
        </p:nvSpPr>
        <p:spPr>
          <a:xfrm>
            <a:off x="-927100" y="2349500"/>
            <a:ext cx="13525500" cy="1384301"/>
          </a:xfrm>
          <a:prstGeom prst="roundRect">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0" name="CuadroTexto 9">
            <a:extLst>
              <a:ext uri="{FF2B5EF4-FFF2-40B4-BE49-F238E27FC236}">
                <a16:creationId xmlns:a16="http://schemas.microsoft.com/office/drawing/2014/main" id="{19B30982-66AB-9E99-3F8A-BF55B1E6B0FA}"/>
              </a:ext>
            </a:extLst>
          </p:cNvPr>
          <p:cNvSpPr txBox="1"/>
          <p:nvPr/>
        </p:nvSpPr>
        <p:spPr>
          <a:xfrm>
            <a:off x="1662017" y="2502505"/>
            <a:ext cx="8867965" cy="1077218"/>
          </a:xfrm>
          <a:prstGeom prst="rect">
            <a:avLst/>
          </a:prstGeom>
          <a:noFill/>
        </p:spPr>
        <p:txBody>
          <a:bodyPr wrap="square" rtlCol="0">
            <a:spAutoFit/>
          </a:bodyPr>
          <a:lstStyle/>
          <a:p>
            <a:pPr algn="ctr"/>
            <a:r>
              <a:rPr lang="en-US" sz="3200" b="1" dirty="0"/>
              <a:t>Chapter 5: </a:t>
            </a:r>
            <a:r>
              <a:rPr lang="en-US" sz="3200" dirty="0"/>
              <a:t>Deciphering microscopic drivers of viral genome-scale molecular clock dynamics</a:t>
            </a:r>
            <a:endParaRPr lang="es-ES" sz="3000" b="1" dirty="0">
              <a:effectLst/>
            </a:endParaRPr>
          </a:p>
        </p:txBody>
      </p:sp>
      <p:sp>
        <p:nvSpPr>
          <p:cNvPr id="2" name="CuadroTexto 1">
            <a:extLst>
              <a:ext uri="{FF2B5EF4-FFF2-40B4-BE49-F238E27FC236}">
                <a16:creationId xmlns:a16="http://schemas.microsoft.com/office/drawing/2014/main" id="{20FD916B-81D4-8FBD-A332-DB4AC3ED62FA}"/>
              </a:ext>
            </a:extLst>
          </p:cNvPr>
          <p:cNvSpPr txBox="1"/>
          <p:nvPr/>
        </p:nvSpPr>
        <p:spPr>
          <a:xfrm>
            <a:off x="1" y="4576217"/>
            <a:ext cx="12203381" cy="1015663"/>
          </a:xfrm>
          <a:prstGeom prst="rect">
            <a:avLst/>
          </a:prstGeom>
          <a:noFill/>
        </p:spPr>
        <p:txBody>
          <a:bodyPr wrap="square" rtlCol="0">
            <a:spAutoFit/>
          </a:bodyPr>
          <a:lstStyle/>
          <a:p>
            <a:pPr algn="ctr"/>
            <a:r>
              <a:rPr lang="es-ES" sz="2000" b="1" dirty="0">
                <a:effectLst/>
              </a:rPr>
              <a:t>Goiriz L, </a:t>
            </a:r>
            <a:r>
              <a:rPr lang="es-ES" sz="2000" dirty="0">
                <a:effectLst/>
              </a:rPr>
              <a:t>Rodrigo G. (2025)</a:t>
            </a:r>
          </a:p>
          <a:p>
            <a:pPr algn="ctr"/>
            <a:r>
              <a:rPr lang="en-US" sz="2000" dirty="0"/>
              <a:t>Deciphering microscopic drivers of viral genome-scale molecular clock dynamics.</a:t>
            </a:r>
          </a:p>
          <a:p>
            <a:pPr algn="ctr"/>
            <a:r>
              <a:rPr lang="es-ES" sz="2000" i="1" dirty="0"/>
              <a:t>(In </a:t>
            </a:r>
            <a:r>
              <a:rPr lang="es-ES" sz="2000" i="1" dirty="0" err="1"/>
              <a:t>Preparation</a:t>
            </a:r>
            <a:r>
              <a:rPr lang="es-ES" sz="2000" i="1" dirty="0"/>
              <a:t>)</a:t>
            </a:r>
            <a:endParaRPr lang="es-ES" sz="2000" dirty="0">
              <a:effectLst/>
            </a:endParaRPr>
          </a:p>
        </p:txBody>
      </p:sp>
    </p:spTree>
    <p:extLst>
      <p:ext uri="{BB962C8B-B14F-4D97-AF65-F5344CB8AC3E}">
        <p14:creationId xmlns:p14="http://schemas.microsoft.com/office/powerpoint/2010/main" val="23586532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2D9E1F6-2A65-5CD1-B0C8-1DB6DC914F7C}"/>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EC9F1AFF-9F23-19BC-9093-49FE18484DCC}"/>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6DCBE1EF-48CB-F0FF-ED99-6A21FE388B7A}"/>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2E132BF5-AABA-99C7-8B9C-DDCA68CD9406}"/>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8" name="CuadroTexto 7">
            <a:extLst>
              <a:ext uri="{FF2B5EF4-FFF2-40B4-BE49-F238E27FC236}">
                <a16:creationId xmlns:a16="http://schemas.microsoft.com/office/drawing/2014/main" id="{1D88F401-0498-08B3-E45A-880BFB1CC574}"/>
              </a:ext>
            </a:extLst>
          </p:cNvPr>
          <p:cNvSpPr txBox="1"/>
          <p:nvPr/>
        </p:nvSpPr>
        <p:spPr>
          <a:xfrm>
            <a:off x="88774" y="219842"/>
            <a:ext cx="12103225" cy="707886"/>
          </a:xfrm>
          <a:prstGeom prst="rect">
            <a:avLst/>
          </a:prstGeom>
          <a:noFill/>
        </p:spPr>
        <p:txBody>
          <a:bodyPr wrap="square" rtlCol="0">
            <a:spAutoFit/>
          </a:bodyPr>
          <a:lstStyle/>
          <a:p>
            <a:r>
              <a:rPr lang="es-ES" sz="4000" b="1" dirty="0"/>
              <a:t>SARS-CoV-2 </a:t>
            </a:r>
            <a:r>
              <a:rPr lang="es-ES" sz="4000" b="1" dirty="0" err="1"/>
              <a:t>Genome</a:t>
            </a:r>
            <a:r>
              <a:rPr lang="es-ES" sz="4000" b="1" dirty="0"/>
              <a:t> </a:t>
            </a:r>
            <a:r>
              <a:rPr lang="es-ES" sz="4000" b="1" dirty="0" err="1"/>
              <a:t>Structure</a:t>
            </a:r>
            <a:endParaRPr lang="es-ES" sz="4000" dirty="0"/>
          </a:p>
        </p:txBody>
      </p:sp>
      <p:sp>
        <p:nvSpPr>
          <p:cNvPr id="2" name="CuadroTexto 1">
            <a:extLst>
              <a:ext uri="{FF2B5EF4-FFF2-40B4-BE49-F238E27FC236}">
                <a16:creationId xmlns:a16="http://schemas.microsoft.com/office/drawing/2014/main" id="{D4DB16F8-BE6B-DE2C-8663-B9C56FE7BDB0}"/>
              </a:ext>
            </a:extLst>
          </p:cNvPr>
          <p:cNvSpPr txBox="1"/>
          <p:nvPr/>
        </p:nvSpPr>
        <p:spPr>
          <a:xfrm>
            <a:off x="2663190" y="1497330"/>
            <a:ext cx="480060" cy="369332"/>
          </a:xfrm>
          <a:prstGeom prst="rect">
            <a:avLst/>
          </a:prstGeom>
          <a:solidFill>
            <a:schemeClr val="bg1"/>
          </a:solidFill>
        </p:spPr>
        <p:txBody>
          <a:bodyPr wrap="square" rtlCol="0">
            <a:spAutoFit/>
          </a:bodyPr>
          <a:lstStyle/>
          <a:p>
            <a:endParaRPr lang="es-ES" dirty="0"/>
          </a:p>
        </p:txBody>
      </p:sp>
      <p:grpSp>
        <p:nvGrpSpPr>
          <p:cNvPr id="9" name="Grupo 8">
            <a:extLst>
              <a:ext uri="{FF2B5EF4-FFF2-40B4-BE49-F238E27FC236}">
                <a16:creationId xmlns:a16="http://schemas.microsoft.com/office/drawing/2014/main" id="{6B371CF8-21F0-D02C-DB2F-643CEA1A98C5}"/>
              </a:ext>
            </a:extLst>
          </p:cNvPr>
          <p:cNvGrpSpPr/>
          <p:nvPr/>
        </p:nvGrpSpPr>
        <p:grpSpPr>
          <a:xfrm>
            <a:off x="720091" y="896252"/>
            <a:ext cx="9989820" cy="5059470"/>
            <a:chOff x="720091" y="896252"/>
            <a:chExt cx="9989820" cy="5059470"/>
          </a:xfrm>
        </p:grpSpPr>
        <p:pic>
          <p:nvPicPr>
            <p:cNvPr id="41986" name="Picture 2" descr="Fig. 1">
              <a:extLst>
                <a:ext uri="{FF2B5EF4-FFF2-40B4-BE49-F238E27FC236}">
                  <a16:creationId xmlns:a16="http://schemas.microsoft.com/office/drawing/2014/main" id="{56460067-292A-31D7-2009-13A44F29158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0091" y="902278"/>
              <a:ext cx="9989820" cy="5053444"/>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a:extLst>
                <a:ext uri="{FF2B5EF4-FFF2-40B4-BE49-F238E27FC236}">
                  <a16:creationId xmlns:a16="http://schemas.microsoft.com/office/drawing/2014/main" id="{E8B87F80-6170-3971-243F-71ABDF9A489D}"/>
                </a:ext>
              </a:extLst>
            </p:cNvPr>
            <p:cNvSpPr/>
            <p:nvPr/>
          </p:nvSpPr>
          <p:spPr>
            <a:xfrm>
              <a:off x="3416239" y="896252"/>
              <a:ext cx="651510" cy="388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06A9559A-7F5D-D46A-AC69-864EF6B94B63}"/>
                </a:ext>
              </a:extLst>
            </p:cNvPr>
            <p:cNvSpPr/>
            <p:nvPr/>
          </p:nvSpPr>
          <p:spPr>
            <a:xfrm>
              <a:off x="1316929" y="3357438"/>
              <a:ext cx="651510" cy="388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0" name="CuadroTexto 19">
            <a:extLst>
              <a:ext uri="{FF2B5EF4-FFF2-40B4-BE49-F238E27FC236}">
                <a16:creationId xmlns:a16="http://schemas.microsoft.com/office/drawing/2014/main" id="{AE62ECCB-003F-6D8E-7413-A59A0C0EC585}"/>
              </a:ext>
            </a:extLst>
          </p:cNvPr>
          <p:cNvSpPr txBox="1"/>
          <p:nvPr/>
        </p:nvSpPr>
        <p:spPr>
          <a:xfrm>
            <a:off x="4334735" y="5955722"/>
            <a:ext cx="3205563" cy="323165"/>
          </a:xfrm>
          <a:prstGeom prst="rect">
            <a:avLst/>
          </a:prstGeom>
          <a:noFill/>
        </p:spPr>
        <p:txBody>
          <a:bodyPr wrap="square" rtlCol="0">
            <a:spAutoFit/>
          </a:bodyPr>
          <a:lstStyle/>
          <a:p>
            <a:pPr algn="ctr"/>
            <a:r>
              <a:rPr lang="es-ES" sz="1500" b="1" i="1" dirty="0"/>
              <a:t>(</a:t>
            </a:r>
            <a:r>
              <a:rPr lang="es-ES" sz="1500" b="1" i="1" dirty="0" err="1"/>
              <a:t>Adapted</a:t>
            </a:r>
            <a:r>
              <a:rPr lang="es-ES" sz="1500" b="1" i="1" dirty="0"/>
              <a:t> </a:t>
            </a:r>
            <a:r>
              <a:rPr lang="es-ES" sz="1500" b="1" i="1" dirty="0" err="1"/>
              <a:t>from</a:t>
            </a:r>
            <a:r>
              <a:rPr lang="es-ES" sz="1500" b="1" i="1" dirty="0"/>
              <a:t> Zhang et al. (2021))</a:t>
            </a:r>
          </a:p>
        </p:txBody>
      </p:sp>
    </p:spTree>
    <p:extLst>
      <p:ext uri="{BB962C8B-B14F-4D97-AF65-F5344CB8AC3E}">
        <p14:creationId xmlns:p14="http://schemas.microsoft.com/office/powerpoint/2010/main" val="157850819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0B790A7-B5DE-DD57-B5EB-97880840016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92313177-8F53-7056-3AC2-81E81C9BBEFE}"/>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49428FA0-C852-8D8E-A1CF-82043E527EF1}"/>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F3E72E83-4AD4-FC94-BE36-1A211A181853}"/>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8" name="CuadroTexto 7">
            <a:extLst>
              <a:ext uri="{FF2B5EF4-FFF2-40B4-BE49-F238E27FC236}">
                <a16:creationId xmlns:a16="http://schemas.microsoft.com/office/drawing/2014/main" id="{1A0B6B76-DC00-8996-0B92-8AE6B4100E66}"/>
              </a:ext>
            </a:extLst>
          </p:cNvPr>
          <p:cNvSpPr txBox="1"/>
          <p:nvPr/>
        </p:nvSpPr>
        <p:spPr>
          <a:xfrm>
            <a:off x="88774" y="219842"/>
            <a:ext cx="12103225" cy="707886"/>
          </a:xfrm>
          <a:prstGeom prst="rect">
            <a:avLst/>
          </a:prstGeom>
          <a:noFill/>
        </p:spPr>
        <p:txBody>
          <a:bodyPr wrap="square" rtlCol="0">
            <a:spAutoFit/>
          </a:bodyPr>
          <a:lstStyle/>
          <a:p>
            <a:r>
              <a:rPr lang="es-ES" sz="4000" b="1" dirty="0"/>
              <a:t>Gene-</a:t>
            </a:r>
            <a:r>
              <a:rPr lang="es-ES" sz="4000" b="1" dirty="0" err="1"/>
              <a:t>Level</a:t>
            </a:r>
            <a:r>
              <a:rPr lang="es-ES" sz="4000" b="1" dirty="0"/>
              <a:t> </a:t>
            </a:r>
            <a:r>
              <a:rPr lang="es-ES" sz="4000" b="1" dirty="0" err="1"/>
              <a:t>Mutation</a:t>
            </a:r>
            <a:r>
              <a:rPr lang="es-ES" sz="4000" b="1" dirty="0"/>
              <a:t> </a:t>
            </a:r>
            <a:r>
              <a:rPr lang="es-ES" sz="4000" b="1" dirty="0" err="1"/>
              <a:t>Landscape</a:t>
            </a:r>
            <a:endParaRPr lang="es-ES" sz="4000" dirty="0"/>
          </a:p>
        </p:txBody>
      </p:sp>
      <p:sp>
        <p:nvSpPr>
          <p:cNvPr id="15" name="CuadroTexto 14">
            <a:extLst>
              <a:ext uri="{FF2B5EF4-FFF2-40B4-BE49-F238E27FC236}">
                <a16:creationId xmlns:a16="http://schemas.microsoft.com/office/drawing/2014/main" id="{367A6CF6-BB58-09D5-DDD3-1DE3A7266D14}"/>
              </a:ext>
            </a:extLst>
          </p:cNvPr>
          <p:cNvSpPr txBox="1"/>
          <p:nvPr/>
        </p:nvSpPr>
        <p:spPr>
          <a:xfrm>
            <a:off x="44387" y="2120911"/>
            <a:ext cx="3721020" cy="369332"/>
          </a:xfrm>
          <a:prstGeom prst="rect">
            <a:avLst/>
          </a:prstGeom>
          <a:noFill/>
        </p:spPr>
        <p:txBody>
          <a:bodyPr wrap="square" rtlCol="0">
            <a:spAutoFit/>
          </a:bodyPr>
          <a:lstStyle/>
          <a:p>
            <a:pPr algn="ctr"/>
            <a:r>
              <a:rPr lang="es-ES" dirty="0"/>
              <a:t>27 genes </a:t>
            </a:r>
            <a:r>
              <a:rPr lang="es-ES" dirty="0" err="1"/>
              <a:t>analyzed</a:t>
            </a:r>
            <a:endParaRPr lang="es-ES" dirty="0"/>
          </a:p>
        </p:txBody>
      </p:sp>
      <p:sp>
        <p:nvSpPr>
          <p:cNvPr id="16" name="CuadroTexto 15">
            <a:extLst>
              <a:ext uri="{FF2B5EF4-FFF2-40B4-BE49-F238E27FC236}">
                <a16:creationId xmlns:a16="http://schemas.microsoft.com/office/drawing/2014/main" id="{5A7DA2C4-427F-7AA8-35F5-B39FD613A223}"/>
              </a:ext>
            </a:extLst>
          </p:cNvPr>
          <p:cNvSpPr txBox="1"/>
          <p:nvPr/>
        </p:nvSpPr>
        <p:spPr>
          <a:xfrm>
            <a:off x="44387" y="1177180"/>
            <a:ext cx="3721020" cy="646331"/>
          </a:xfrm>
          <a:prstGeom prst="rect">
            <a:avLst/>
          </a:prstGeom>
          <a:noFill/>
        </p:spPr>
        <p:txBody>
          <a:bodyPr wrap="square" rtlCol="0">
            <a:spAutoFit/>
          </a:bodyPr>
          <a:lstStyle/>
          <a:p>
            <a:pPr algn="ctr"/>
            <a:r>
              <a:rPr lang="es-ES" dirty="0" err="1"/>
              <a:t>Analysis</a:t>
            </a:r>
            <a:r>
              <a:rPr lang="es-ES" dirty="0"/>
              <a:t> </a:t>
            </a:r>
            <a:r>
              <a:rPr lang="es-ES" dirty="0" err="1"/>
              <a:t>of</a:t>
            </a:r>
            <a:r>
              <a:rPr lang="es-ES" dirty="0"/>
              <a:t> SARS-CoV-2 gene-</a:t>
            </a:r>
            <a:r>
              <a:rPr lang="es-ES" dirty="0" err="1"/>
              <a:t>level</a:t>
            </a:r>
            <a:r>
              <a:rPr lang="es-ES" dirty="0"/>
              <a:t> </a:t>
            </a:r>
            <a:r>
              <a:rPr lang="es-ES" dirty="0" err="1"/>
              <a:t>mutation</a:t>
            </a:r>
            <a:r>
              <a:rPr lang="es-ES" dirty="0"/>
              <a:t> </a:t>
            </a:r>
            <a:r>
              <a:rPr lang="es-ES" dirty="0" err="1"/>
              <a:t>accumulation</a:t>
            </a:r>
            <a:endParaRPr lang="es-ES" dirty="0"/>
          </a:p>
        </p:txBody>
      </p:sp>
      <p:sp>
        <p:nvSpPr>
          <p:cNvPr id="17" name="CuadroTexto 16">
            <a:extLst>
              <a:ext uri="{FF2B5EF4-FFF2-40B4-BE49-F238E27FC236}">
                <a16:creationId xmlns:a16="http://schemas.microsoft.com/office/drawing/2014/main" id="{307154CF-4595-EEBA-7733-67963139C8DE}"/>
              </a:ext>
            </a:extLst>
          </p:cNvPr>
          <p:cNvSpPr txBox="1"/>
          <p:nvPr/>
        </p:nvSpPr>
        <p:spPr>
          <a:xfrm>
            <a:off x="44387" y="2850946"/>
            <a:ext cx="3721020" cy="646331"/>
          </a:xfrm>
          <a:prstGeom prst="rect">
            <a:avLst/>
          </a:prstGeom>
          <a:noFill/>
        </p:spPr>
        <p:txBody>
          <a:bodyPr wrap="square" rtlCol="0">
            <a:spAutoFit/>
          </a:bodyPr>
          <a:lstStyle/>
          <a:p>
            <a:pPr algn="ctr"/>
            <a:r>
              <a:rPr lang="es-ES" dirty="0" err="1"/>
              <a:t>Most</a:t>
            </a:r>
            <a:r>
              <a:rPr lang="es-ES" dirty="0"/>
              <a:t> </a:t>
            </a:r>
            <a:r>
              <a:rPr lang="es-ES" dirty="0" err="1"/>
              <a:t>evolved</a:t>
            </a:r>
            <a:r>
              <a:rPr lang="es-ES" dirty="0"/>
              <a:t> genes:</a:t>
            </a:r>
          </a:p>
          <a:p>
            <a:pPr algn="ctr"/>
            <a:r>
              <a:rPr lang="es-ES" dirty="0" err="1"/>
              <a:t>PLpro</a:t>
            </a:r>
            <a:r>
              <a:rPr lang="es-ES" dirty="0"/>
              <a:t>, </a:t>
            </a:r>
            <a:r>
              <a:rPr lang="es-ES" dirty="0" err="1"/>
              <a:t>RdRp</a:t>
            </a:r>
            <a:r>
              <a:rPr lang="es-ES" dirty="0"/>
              <a:t>, S, N, ORF9b</a:t>
            </a:r>
          </a:p>
        </p:txBody>
      </p:sp>
      <p:sp>
        <p:nvSpPr>
          <p:cNvPr id="18" name="CuadroTexto 17">
            <a:extLst>
              <a:ext uri="{FF2B5EF4-FFF2-40B4-BE49-F238E27FC236}">
                <a16:creationId xmlns:a16="http://schemas.microsoft.com/office/drawing/2014/main" id="{8C824EF8-4738-797E-5DE8-B84B2E2D0CAA}"/>
              </a:ext>
            </a:extLst>
          </p:cNvPr>
          <p:cNvSpPr txBox="1"/>
          <p:nvPr/>
        </p:nvSpPr>
        <p:spPr>
          <a:xfrm>
            <a:off x="44387" y="3886040"/>
            <a:ext cx="3721020" cy="646331"/>
          </a:xfrm>
          <a:prstGeom prst="rect">
            <a:avLst/>
          </a:prstGeom>
          <a:noFill/>
        </p:spPr>
        <p:txBody>
          <a:bodyPr wrap="square" rtlCol="0">
            <a:spAutoFit/>
          </a:bodyPr>
          <a:lstStyle/>
          <a:p>
            <a:pPr algn="ctr"/>
            <a:r>
              <a:rPr lang="es-ES" dirty="0" err="1"/>
              <a:t>Spike</a:t>
            </a:r>
            <a:r>
              <a:rPr lang="es-ES" dirty="0"/>
              <a:t> (S) </a:t>
            </a:r>
            <a:r>
              <a:rPr lang="es-ES" dirty="0" err="1"/>
              <a:t>diverged</a:t>
            </a:r>
            <a:r>
              <a:rPr lang="es-ES" dirty="0"/>
              <a:t> post-</a:t>
            </a:r>
            <a:r>
              <a:rPr lang="es-ES" dirty="0" err="1"/>
              <a:t>Omicron</a:t>
            </a:r>
            <a:r>
              <a:rPr lang="es-ES" dirty="0"/>
              <a:t> </a:t>
            </a:r>
            <a:r>
              <a:rPr lang="es-ES" dirty="0" err="1"/>
              <a:t>emergence</a:t>
            </a:r>
            <a:endParaRPr lang="es-ES" dirty="0"/>
          </a:p>
        </p:txBody>
      </p:sp>
      <p:sp>
        <p:nvSpPr>
          <p:cNvPr id="19" name="CuadroTexto 18">
            <a:extLst>
              <a:ext uri="{FF2B5EF4-FFF2-40B4-BE49-F238E27FC236}">
                <a16:creationId xmlns:a16="http://schemas.microsoft.com/office/drawing/2014/main" id="{B413EA5B-7A41-CE9B-1889-AE54EF695F57}"/>
              </a:ext>
            </a:extLst>
          </p:cNvPr>
          <p:cNvSpPr txBox="1"/>
          <p:nvPr/>
        </p:nvSpPr>
        <p:spPr>
          <a:xfrm>
            <a:off x="44387" y="4877870"/>
            <a:ext cx="3721020" cy="646331"/>
          </a:xfrm>
          <a:prstGeom prst="rect">
            <a:avLst/>
          </a:prstGeom>
          <a:noFill/>
        </p:spPr>
        <p:txBody>
          <a:bodyPr wrap="square" rtlCol="0">
            <a:spAutoFit/>
          </a:bodyPr>
          <a:lstStyle/>
          <a:p>
            <a:pPr algn="ctr"/>
            <a:r>
              <a:rPr lang="es-ES" dirty="0" err="1"/>
              <a:t>RdRp</a:t>
            </a:r>
            <a:r>
              <a:rPr lang="es-ES" dirty="0"/>
              <a:t>: </a:t>
            </a:r>
            <a:r>
              <a:rPr lang="es-ES" dirty="0" err="1"/>
              <a:t>low</a:t>
            </a:r>
            <a:r>
              <a:rPr lang="es-ES" dirty="0"/>
              <a:t> </a:t>
            </a:r>
            <a:r>
              <a:rPr lang="es-ES" dirty="0" err="1"/>
              <a:t>dispersion</a:t>
            </a:r>
            <a:r>
              <a:rPr lang="es-ES" dirty="0"/>
              <a:t> </a:t>
            </a:r>
            <a:r>
              <a:rPr lang="es-ES" dirty="0" err="1"/>
              <a:t>despite</a:t>
            </a:r>
            <a:r>
              <a:rPr lang="es-ES" dirty="0"/>
              <a:t> </a:t>
            </a:r>
            <a:r>
              <a:rPr lang="es-ES" dirty="0" err="1"/>
              <a:t>evolution</a:t>
            </a:r>
            <a:endParaRPr lang="es-ES" dirty="0"/>
          </a:p>
        </p:txBody>
      </p:sp>
      <p:grpSp>
        <p:nvGrpSpPr>
          <p:cNvPr id="22" name="Grupo 21">
            <a:extLst>
              <a:ext uri="{FF2B5EF4-FFF2-40B4-BE49-F238E27FC236}">
                <a16:creationId xmlns:a16="http://schemas.microsoft.com/office/drawing/2014/main" id="{167ECF06-603A-A90D-E479-AD4D989C2869}"/>
              </a:ext>
            </a:extLst>
          </p:cNvPr>
          <p:cNvGrpSpPr/>
          <p:nvPr/>
        </p:nvGrpSpPr>
        <p:grpSpPr>
          <a:xfrm>
            <a:off x="4067749" y="1111725"/>
            <a:ext cx="7200480" cy="1854045"/>
            <a:chOff x="4067749" y="1111725"/>
            <a:chExt cx="7200480" cy="1854045"/>
          </a:xfrm>
        </p:grpSpPr>
        <p:pic>
          <p:nvPicPr>
            <p:cNvPr id="20" name="Picture 2" descr="Fig. 1">
              <a:extLst>
                <a:ext uri="{FF2B5EF4-FFF2-40B4-BE49-F238E27FC236}">
                  <a16:creationId xmlns:a16="http://schemas.microsoft.com/office/drawing/2014/main" id="{FDAF85AF-E1BB-8764-8AA2-4391343A1F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50730"/>
            <a:stretch>
              <a:fillRect/>
            </a:stretch>
          </p:blipFill>
          <p:spPr bwMode="auto">
            <a:xfrm>
              <a:off x="4067749" y="1171154"/>
              <a:ext cx="7200480" cy="1794616"/>
            </a:xfrm>
            <a:prstGeom prst="rect">
              <a:avLst/>
            </a:prstGeom>
            <a:noFill/>
            <a:extLst>
              <a:ext uri="{909E8E84-426E-40DD-AFC4-6F175D3DCCD1}">
                <a14:hiddenFill xmlns:a14="http://schemas.microsoft.com/office/drawing/2010/main">
                  <a:solidFill>
                    <a:srgbClr val="FFFFFF"/>
                  </a:solidFill>
                </a14:hiddenFill>
              </a:ext>
            </a:extLst>
          </p:spPr>
        </p:pic>
        <p:sp>
          <p:nvSpPr>
            <p:cNvPr id="21" name="Rectángulo 20">
              <a:extLst>
                <a:ext uri="{FF2B5EF4-FFF2-40B4-BE49-F238E27FC236}">
                  <a16:creationId xmlns:a16="http://schemas.microsoft.com/office/drawing/2014/main" id="{72560097-C28F-6168-E0E0-0C7FD66BB390}"/>
                </a:ext>
              </a:extLst>
            </p:cNvPr>
            <p:cNvSpPr/>
            <p:nvPr/>
          </p:nvSpPr>
          <p:spPr>
            <a:xfrm>
              <a:off x="4666305" y="1111725"/>
              <a:ext cx="651510" cy="38862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23" name="CuadroTexto 22">
            <a:extLst>
              <a:ext uri="{FF2B5EF4-FFF2-40B4-BE49-F238E27FC236}">
                <a16:creationId xmlns:a16="http://schemas.microsoft.com/office/drawing/2014/main" id="{4F3D001D-B54C-3707-A6AE-65F6B5DFB6C1}"/>
              </a:ext>
            </a:extLst>
          </p:cNvPr>
          <p:cNvSpPr txBox="1"/>
          <p:nvPr/>
        </p:nvSpPr>
        <p:spPr>
          <a:xfrm>
            <a:off x="6140386" y="2886031"/>
            <a:ext cx="3205563" cy="323165"/>
          </a:xfrm>
          <a:prstGeom prst="rect">
            <a:avLst/>
          </a:prstGeom>
          <a:noFill/>
        </p:spPr>
        <p:txBody>
          <a:bodyPr wrap="square" rtlCol="0">
            <a:spAutoFit/>
          </a:bodyPr>
          <a:lstStyle/>
          <a:p>
            <a:pPr algn="ctr"/>
            <a:r>
              <a:rPr lang="es-ES" sz="1500" b="1" i="1" dirty="0"/>
              <a:t>(</a:t>
            </a:r>
            <a:r>
              <a:rPr lang="es-ES" sz="1500" b="1" i="1" dirty="0" err="1"/>
              <a:t>Adapted</a:t>
            </a:r>
            <a:r>
              <a:rPr lang="es-ES" sz="1500" b="1" i="1" dirty="0"/>
              <a:t> </a:t>
            </a:r>
            <a:r>
              <a:rPr lang="es-ES" sz="1500" b="1" i="1" dirty="0" err="1"/>
              <a:t>from</a:t>
            </a:r>
            <a:r>
              <a:rPr lang="es-ES" sz="1500" b="1" i="1" dirty="0"/>
              <a:t> Zhang et al. (2021))</a:t>
            </a:r>
          </a:p>
        </p:txBody>
      </p:sp>
      <p:pic>
        <p:nvPicPr>
          <p:cNvPr id="24" name="Imagen 23">
            <a:extLst>
              <a:ext uri="{FF2B5EF4-FFF2-40B4-BE49-F238E27FC236}">
                <a16:creationId xmlns:a16="http://schemas.microsoft.com/office/drawing/2014/main" id="{B37724C1-F637-8EE2-59FE-7B160E948F73}"/>
              </a:ext>
            </a:extLst>
          </p:cNvPr>
          <p:cNvPicPr>
            <a:picLocks noChangeAspect="1"/>
          </p:cNvPicPr>
          <p:nvPr/>
        </p:nvPicPr>
        <p:blipFill>
          <a:blip r:embed="rId5"/>
          <a:stretch>
            <a:fillRect/>
          </a:stretch>
        </p:blipFill>
        <p:spPr>
          <a:xfrm>
            <a:off x="3470439" y="3263170"/>
            <a:ext cx="7772400" cy="3119830"/>
          </a:xfrm>
          <a:prstGeom prst="rect">
            <a:avLst/>
          </a:prstGeom>
        </p:spPr>
      </p:pic>
    </p:spTree>
    <p:extLst>
      <p:ext uri="{BB962C8B-B14F-4D97-AF65-F5344CB8AC3E}">
        <p14:creationId xmlns:p14="http://schemas.microsoft.com/office/powerpoint/2010/main" val="627350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DD5D71B-876C-2408-9796-09A5A6CABF5F}"/>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66D242DC-68BF-EFD8-D8E8-3EF905D6FD18}"/>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9535CBC6-2F81-7FAE-009A-06B019A47897}"/>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8930F141-15F8-BB81-D174-F16649365C7D}"/>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8" name="CuadroTexto 7">
            <a:extLst>
              <a:ext uri="{FF2B5EF4-FFF2-40B4-BE49-F238E27FC236}">
                <a16:creationId xmlns:a16="http://schemas.microsoft.com/office/drawing/2014/main" id="{1FCE1D68-F2D3-7FB4-B0AA-7A36767EA713}"/>
              </a:ext>
            </a:extLst>
          </p:cNvPr>
          <p:cNvSpPr txBox="1"/>
          <p:nvPr/>
        </p:nvSpPr>
        <p:spPr>
          <a:xfrm>
            <a:off x="88774" y="219842"/>
            <a:ext cx="12103225" cy="707886"/>
          </a:xfrm>
          <a:prstGeom prst="rect">
            <a:avLst/>
          </a:prstGeom>
          <a:noFill/>
        </p:spPr>
        <p:txBody>
          <a:bodyPr wrap="square" rtlCol="0">
            <a:spAutoFit/>
          </a:bodyPr>
          <a:lstStyle/>
          <a:p>
            <a:r>
              <a:rPr lang="es-ES" sz="4000" b="1" dirty="0"/>
              <a:t>Gene-</a:t>
            </a:r>
            <a:r>
              <a:rPr lang="es-ES" sz="4000" b="1" dirty="0" err="1"/>
              <a:t>Level</a:t>
            </a:r>
            <a:r>
              <a:rPr lang="es-ES" sz="4000" b="1" dirty="0"/>
              <a:t> </a:t>
            </a:r>
            <a:r>
              <a:rPr lang="es-ES" sz="4000" b="1" dirty="0" err="1"/>
              <a:t>Mutation</a:t>
            </a:r>
            <a:r>
              <a:rPr lang="es-ES" sz="4000" b="1" dirty="0"/>
              <a:t> </a:t>
            </a:r>
            <a:r>
              <a:rPr lang="es-ES" sz="4000" b="1" dirty="0" err="1"/>
              <a:t>Dispersion</a:t>
            </a:r>
            <a:endParaRPr lang="es-ES" sz="4000" dirty="0"/>
          </a:p>
        </p:txBody>
      </p:sp>
      <p:pic>
        <p:nvPicPr>
          <p:cNvPr id="6" name="Imagen 5">
            <a:extLst>
              <a:ext uri="{FF2B5EF4-FFF2-40B4-BE49-F238E27FC236}">
                <a16:creationId xmlns:a16="http://schemas.microsoft.com/office/drawing/2014/main" id="{6DC9C4F5-34A6-9AE3-5FD8-423EEB1DCA08}"/>
              </a:ext>
            </a:extLst>
          </p:cNvPr>
          <p:cNvPicPr>
            <a:picLocks noChangeAspect="1"/>
          </p:cNvPicPr>
          <p:nvPr/>
        </p:nvPicPr>
        <p:blipFill>
          <a:blip r:embed="rId4"/>
          <a:stretch>
            <a:fillRect/>
          </a:stretch>
        </p:blipFill>
        <p:spPr>
          <a:xfrm>
            <a:off x="88774" y="927728"/>
            <a:ext cx="6623784" cy="5349979"/>
          </a:xfrm>
          <a:prstGeom prst="rect">
            <a:avLst/>
          </a:prstGeom>
        </p:spPr>
      </p:pic>
      <p:sp>
        <p:nvSpPr>
          <p:cNvPr id="11" name="CuadroTexto 10">
            <a:extLst>
              <a:ext uri="{FF2B5EF4-FFF2-40B4-BE49-F238E27FC236}">
                <a16:creationId xmlns:a16="http://schemas.microsoft.com/office/drawing/2014/main" id="{B8F56BA7-3F1D-F149-A650-6FC0990C05AA}"/>
              </a:ext>
            </a:extLst>
          </p:cNvPr>
          <p:cNvSpPr txBox="1"/>
          <p:nvPr/>
        </p:nvSpPr>
        <p:spPr>
          <a:xfrm>
            <a:off x="7233857" y="1214409"/>
            <a:ext cx="3721020" cy="646331"/>
          </a:xfrm>
          <a:prstGeom prst="rect">
            <a:avLst/>
          </a:prstGeom>
          <a:noFill/>
        </p:spPr>
        <p:txBody>
          <a:bodyPr wrap="square" rtlCol="0">
            <a:spAutoFit/>
          </a:bodyPr>
          <a:lstStyle/>
          <a:p>
            <a:pPr algn="ctr"/>
            <a:r>
              <a:rPr lang="es-ES" dirty="0"/>
              <a:t>Adaptive (non-</a:t>
            </a:r>
            <a:r>
              <a:rPr lang="es-ES" dirty="0" err="1"/>
              <a:t>synonymous</a:t>
            </a:r>
            <a:r>
              <a:rPr lang="es-ES" dirty="0"/>
              <a:t>) genes:</a:t>
            </a:r>
          </a:p>
          <a:p>
            <a:pPr algn="ctr"/>
            <a:r>
              <a:rPr lang="es-ES" dirty="0"/>
              <a:t>S, E, N, ORF7a, </a:t>
            </a:r>
            <a:r>
              <a:rPr lang="es-ES" dirty="0" err="1"/>
              <a:t>exonuc</a:t>
            </a:r>
            <a:r>
              <a:rPr lang="es-ES" dirty="0"/>
              <a:t>.</a:t>
            </a:r>
          </a:p>
        </p:txBody>
      </p:sp>
      <p:sp>
        <p:nvSpPr>
          <p:cNvPr id="12" name="CuadroTexto 11">
            <a:extLst>
              <a:ext uri="{FF2B5EF4-FFF2-40B4-BE49-F238E27FC236}">
                <a16:creationId xmlns:a16="http://schemas.microsoft.com/office/drawing/2014/main" id="{BF841FED-1FC3-0B26-8A4D-8E4913E1A583}"/>
              </a:ext>
            </a:extLst>
          </p:cNvPr>
          <p:cNvSpPr txBox="1"/>
          <p:nvPr/>
        </p:nvSpPr>
        <p:spPr>
          <a:xfrm>
            <a:off x="7233857" y="2126229"/>
            <a:ext cx="3721020" cy="646331"/>
          </a:xfrm>
          <a:prstGeom prst="rect">
            <a:avLst/>
          </a:prstGeom>
          <a:noFill/>
        </p:spPr>
        <p:txBody>
          <a:bodyPr wrap="square" rtlCol="0">
            <a:spAutoFit/>
          </a:bodyPr>
          <a:lstStyle/>
          <a:p>
            <a:pPr algn="ctr"/>
            <a:r>
              <a:rPr lang="es-ES" dirty="0" err="1"/>
              <a:t>Purifying</a:t>
            </a:r>
            <a:r>
              <a:rPr lang="es-ES" dirty="0"/>
              <a:t> </a:t>
            </a:r>
            <a:r>
              <a:rPr lang="es-ES" dirty="0" err="1"/>
              <a:t>selection</a:t>
            </a:r>
            <a:r>
              <a:rPr lang="es-ES" dirty="0"/>
              <a:t>: nsp9, nsp10 (</a:t>
            </a:r>
            <a:r>
              <a:rPr lang="es-ES" dirty="0" err="1"/>
              <a:t>synonymous</a:t>
            </a:r>
            <a:r>
              <a:rPr lang="es-ES" dirty="0"/>
              <a:t>)</a:t>
            </a:r>
          </a:p>
        </p:txBody>
      </p:sp>
      <p:sp>
        <p:nvSpPr>
          <p:cNvPr id="13" name="CuadroTexto 12">
            <a:extLst>
              <a:ext uri="{FF2B5EF4-FFF2-40B4-BE49-F238E27FC236}">
                <a16:creationId xmlns:a16="http://schemas.microsoft.com/office/drawing/2014/main" id="{1AF9C286-ADC3-DA77-D57F-10E2D7940A1B}"/>
              </a:ext>
            </a:extLst>
          </p:cNvPr>
          <p:cNvSpPr txBox="1"/>
          <p:nvPr/>
        </p:nvSpPr>
        <p:spPr>
          <a:xfrm>
            <a:off x="7237667" y="2941569"/>
            <a:ext cx="3721020" cy="646331"/>
          </a:xfrm>
          <a:prstGeom prst="rect">
            <a:avLst/>
          </a:prstGeom>
          <a:noFill/>
        </p:spPr>
        <p:txBody>
          <a:bodyPr wrap="square" rtlCol="0">
            <a:spAutoFit/>
          </a:bodyPr>
          <a:lstStyle/>
          <a:p>
            <a:pPr algn="ctr"/>
            <a:r>
              <a:rPr lang="es-ES" dirty="0"/>
              <a:t>Alpha and </a:t>
            </a:r>
            <a:r>
              <a:rPr lang="es-ES" dirty="0" err="1"/>
              <a:t>Omicron</a:t>
            </a:r>
            <a:r>
              <a:rPr lang="es-ES" dirty="0"/>
              <a:t>: </a:t>
            </a:r>
            <a:r>
              <a:rPr lang="es-ES" dirty="0" err="1"/>
              <a:t>bursts</a:t>
            </a:r>
            <a:r>
              <a:rPr lang="es-ES" dirty="0"/>
              <a:t> </a:t>
            </a:r>
            <a:r>
              <a:rPr lang="es-ES" dirty="0" err="1"/>
              <a:t>of</a:t>
            </a:r>
            <a:r>
              <a:rPr lang="es-ES" dirty="0"/>
              <a:t> non-</a:t>
            </a:r>
            <a:r>
              <a:rPr lang="es-ES" dirty="0" err="1"/>
              <a:t>synonymous</a:t>
            </a:r>
            <a:r>
              <a:rPr lang="es-ES" dirty="0"/>
              <a:t> </a:t>
            </a:r>
            <a:r>
              <a:rPr lang="es-ES" dirty="0" err="1"/>
              <a:t>mutations</a:t>
            </a:r>
            <a:endParaRPr lang="es-ES" dirty="0"/>
          </a:p>
        </p:txBody>
      </p:sp>
      <p:sp>
        <p:nvSpPr>
          <p:cNvPr id="15" name="CuadroTexto 14">
            <a:extLst>
              <a:ext uri="{FF2B5EF4-FFF2-40B4-BE49-F238E27FC236}">
                <a16:creationId xmlns:a16="http://schemas.microsoft.com/office/drawing/2014/main" id="{55E9638E-1C0B-AFF1-4724-4B35D1D05B7F}"/>
              </a:ext>
            </a:extLst>
          </p:cNvPr>
          <p:cNvSpPr txBox="1"/>
          <p:nvPr/>
        </p:nvSpPr>
        <p:spPr>
          <a:xfrm>
            <a:off x="7233857" y="3921969"/>
            <a:ext cx="3721020" cy="646331"/>
          </a:xfrm>
          <a:prstGeom prst="rect">
            <a:avLst/>
          </a:prstGeom>
          <a:noFill/>
        </p:spPr>
        <p:txBody>
          <a:bodyPr wrap="square" rtlCol="0">
            <a:spAutoFit/>
          </a:bodyPr>
          <a:lstStyle/>
          <a:p>
            <a:pPr algn="ctr"/>
            <a:r>
              <a:rPr lang="es-ES" dirty="0"/>
              <a:t>Delta: </a:t>
            </a:r>
            <a:r>
              <a:rPr lang="es-ES" dirty="0" err="1"/>
              <a:t>stable</a:t>
            </a:r>
            <a:r>
              <a:rPr lang="es-ES" dirty="0"/>
              <a:t> non-</a:t>
            </a:r>
            <a:r>
              <a:rPr lang="es-ES" dirty="0" err="1"/>
              <a:t>synonymous</a:t>
            </a:r>
            <a:r>
              <a:rPr lang="es-ES" dirty="0"/>
              <a:t>, </a:t>
            </a:r>
            <a:r>
              <a:rPr lang="es-ES" dirty="0" err="1"/>
              <a:t>drop</a:t>
            </a:r>
            <a:r>
              <a:rPr lang="es-ES" dirty="0"/>
              <a:t> in </a:t>
            </a:r>
            <a:r>
              <a:rPr lang="es-ES" dirty="0" err="1"/>
              <a:t>synonymous</a:t>
            </a:r>
            <a:r>
              <a:rPr lang="es-ES" dirty="0"/>
              <a:t> </a:t>
            </a:r>
            <a:r>
              <a:rPr lang="es-ES" dirty="0" err="1"/>
              <a:t>mutations</a:t>
            </a:r>
            <a:endParaRPr lang="es-ES" dirty="0"/>
          </a:p>
        </p:txBody>
      </p:sp>
      <p:sp>
        <p:nvSpPr>
          <p:cNvPr id="16" name="CuadroTexto 15">
            <a:extLst>
              <a:ext uri="{FF2B5EF4-FFF2-40B4-BE49-F238E27FC236}">
                <a16:creationId xmlns:a16="http://schemas.microsoft.com/office/drawing/2014/main" id="{CED5B42C-55E4-A65F-8879-342C2EEE9BD4}"/>
              </a:ext>
            </a:extLst>
          </p:cNvPr>
          <p:cNvSpPr txBox="1"/>
          <p:nvPr/>
        </p:nvSpPr>
        <p:spPr>
          <a:xfrm>
            <a:off x="7233857" y="4985818"/>
            <a:ext cx="3721020" cy="646331"/>
          </a:xfrm>
          <a:prstGeom prst="rect">
            <a:avLst/>
          </a:prstGeom>
          <a:noFill/>
        </p:spPr>
        <p:txBody>
          <a:bodyPr wrap="square" rtlCol="0">
            <a:spAutoFit/>
          </a:bodyPr>
          <a:lstStyle/>
          <a:p>
            <a:pPr algn="ctr"/>
            <a:r>
              <a:rPr lang="es-ES" dirty="0" err="1"/>
              <a:t>Peaks</a:t>
            </a:r>
            <a:r>
              <a:rPr lang="es-ES" dirty="0"/>
              <a:t> in </a:t>
            </a:r>
            <a:r>
              <a:rPr lang="es-ES" dirty="0" err="1"/>
              <a:t>dispersion</a:t>
            </a:r>
            <a:r>
              <a:rPr lang="es-ES" dirty="0"/>
              <a:t> </a:t>
            </a:r>
            <a:r>
              <a:rPr lang="es-ES" dirty="0" err="1"/>
              <a:t>index</a:t>
            </a:r>
            <a:r>
              <a:rPr lang="es-ES" dirty="0"/>
              <a:t> </a:t>
            </a:r>
            <a:r>
              <a:rPr lang="es-ES" dirty="0" err="1"/>
              <a:t>corroborate</a:t>
            </a:r>
            <a:r>
              <a:rPr lang="es-ES" dirty="0"/>
              <a:t> </a:t>
            </a:r>
            <a:r>
              <a:rPr lang="es-ES" dirty="0" err="1"/>
              <a:t>episodic</a:t>
            </a:r>
            <a:r>
              <a:rPr lang="es-ES" dirty="0"/>
              <a:t> </a:t>
            </a:r>
            <a:r>
              <a:rPr lang="es-ES" dirty="0" err="1"/>
              <a:t>adaptation</a:t>
            </a:r>
            <a:endParaRPr lang="es-ES" dirty="0"/>
          </a:p>
        </p:txBody>
      </p:sp>
    </p:spTree>
    <p:extLst>
      <p:ext uri="{BB962C8B-B14F-4D97-AF65-F5344CB8AC3E}">
        <p14:creationId xmlns:p14="http://schemas.microsoft.com/office/powerpoint/2010/main" val="38894406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89E4633A-84BF-61E3-FB86-AFB37ACD7180}"/>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2C1F93C0-8504-0755-C0C2-C6EE266AA9DA}"/>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FE94FCA7-D289-9D7B-16CD-9A3FCAE68BEB}"/>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24CD674B-6D2D-6AA7-1434-D3EA2ADBBB2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8" name="CuadroTexto 7">
            <a:extLst>
              <a:ext uri="{FF2B5EF4-FFF2-40B4-BE49-F238E27FC236}">
                <a16:creationId xmlns:a16="http://schemas.microsoft.com/office/drawing/2014/main" id="{51D7581A-CA53-2709-166A-458B9D78BA25}"/>
              </a:ext>
            </a:extLst>
          </p:cNvPr>
          <p:cNvSpPr txBox="1"/>
          <p:nvPr/>
        </p:nvSpPr>
        <p:spPr>
          <a:xfrm>
            <a:off x="88774" y="219842"/>
            <a:ext cx="12103225" cy="707886"/>
          </a:xfrm>
          <a:prstGeom prst="rect">
            <a:avLst/>
          </a:prstGeom>
          <a:noFill/>
        </p:spPr>
        <p:txBody>
          <a:bodyPr wrap="square" rtlCol="0">
            <a:spAutoFit/>
          </a:bodyPr>
          <a:lstStyle/>
          <a:p>
            <a:r>
              <a:rPr lang="es-ES" sz="4000" b="1" dirty="0"/>
              <a:t>Non-Linear Gene-</a:t>
            </a:r>
            <a:r>
              <a:rPr lang="es-ES" sz="4000" b="1" dirty="0" err="1"/>
              <a:t>Specific</a:t>
            </a:r>
            <a:r>
              <a:rPr lang="es-ES" sz="4000" b="1" dirty="0"/>
              <a:t> </a:t>
            </a:r>
            <a:r>
              <a:rPr lang="es-ES" sz="4000" b="1" dirty="0" err="1"/>
              <a:t>Mutation</a:t>
            </a:r>
            <a:r>
              <a:rPr lang="es-ES" sz="4000" b="1" dirty="0"/>
              <a:t> </a:t>
            </a:r>
            <a:r>
              <a:rPr lang="es-ES" sz="4000" b="1" dirty="0" err="1"/>
              <a:t>Accumulation</a:t>
            </a:r>
            <a:endParaRPr lang="es-ES" sz="4000" b="1" dirty="0"/>
          </a:p>
        </p:txBody>
      </p:sp>
      <p:grpSp>
        <p:nvGrpSpPr>
          <p:cNvPr id="9" name="Grupo 8">
            <a:extLst>
              <a:ext uri="{FF2B5EF4-FFF2-40B4-BE49-F238E27FC236}">
                <a16:creationId xmlns:a16="http://schemas.microsoft.com/office/drawing/2014/main" id="{A48A9CEC-ECC2-B5C4-BFC5-2AC2AD9C15B4}"/>
              </a:ext>
            </a:extLst>
          </p:cNvPr>
          <p:cNvGrpSpPr>
            <a:grpSpLocks noChangeAspect="1"/>
          </p:cNvGrpSpPr>
          <p:nvPr/>
        </p:nvGrpSpPr>
        <p:grpSpPr>
          <a:xfrm>
            <a:off x="70870" y="908162"/>
            <a:ext cx="11750178" cy="5616000"/>
            <a:chOff x="288044" y="927728"/>
            <a:chExt cx="8103089" cy="3872872"/>
          </a:xfrm>
        </p:grpSpPr>
        <p:pic>
          <p:nvPicPr>
            <p:cNvPr id="6" name="Imagen 5">
              <a:extLst>
                <a:ext uri="{FF2B5EF4-FFF2-40B4-BE49-F238E27FC236}">
                  <a16:creationId xmlns:a16="http://schemas.microsoft.com/office/drawing/2014/main" id="{5400C4D5-7FFE-36FD-B3A8-99390BC293C3}"/>
                </a:ext>
              </a:extLst>
            </p:cNvPr>
            <p:cNvPicPr>
              <a:picLocks noChangeAspect="1"/>
            </p:cNvPicPr>
            <p:nvPr/>
          </p:nvPicPr>
          <p:blipFill>
            <a:blip r:embed="rId4"/>
            <a:srcRect b="43528"/>
            <a:stretch>
              <a:fillRect/>
            </a:stretch>
          </p:blipFill>
          <p:spPr>
            <a:xfrm>
              <a:off x="288044" y="927728"/>
              <a:ext cx="4007922" cy="3872872"/>
            </a:xfrm>
            <a:prstGeom prst="rect">
              <a:avLst/>
            </a:prstGeom>
          </p:spPr>
        </p:pic>
        <p:pic>
          <p:nvPicPr>
            <p:cNvPr id="7" name="Imagen 6">
              <a:extLst>
                <a:ext uri="{FF2B5EF4-FFF2-40B4-BE49-F238E27FC236}">
                  <a16:creationId xmlns:a16="http://schemas.microsoft.com/office/drawing/2014/main" id="{6B952BB8-A383-E700-4424-5F7E1976BF05}"/>
                </a:ext>
              </a:extLst>
            </p:cNvPr>
            <p:cNvPicPr>
              <a:picLocks noChangeAspect="1"/>
            </p:cNvPicPr>
            <p:nvPr/>
          </p:nvPicPr>
          <p:blipFill>
            <a:blip r:embed="rId4"/>
            <a:srcRect t="56250"/>
            <a:stretch>
              <a:fillRect/>
            </a:stretch>
          </p:blipFill>
          <p:spPr>
            <a:xfrm>
              <a:off x="4383211" y="1363980"/>
              <a:ext cx="4007922" cy="3000368"/>
            </a:xfrm>
            <a:prstGeom prst="rect">
              <a:avLst/>
            </a:prstGeom>
          </p:spPr>
        </p:pic>
      </p:grpSp>
    </p:spTree>
    <p:extLst>
      <p:ext uri="{BB962C8B-B14F-4D97-AF65-F5344CB8AC3E}">
        <p14:creationId xmlns:p14="http://schemas.microsoft.com/office/powerpoint/2010/main" val="385075050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6D4D80A-3A0E-62CF-6769-7CD9C3774E15}"/>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15D04B1C-0673-9562-C27F-5651D08B5799}"/>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8FFE4758-EF7E-1764-C383-C367D6D7D511}"/>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FFA0A19E-D0AB-2847-78E7-5F65EF1B85E2}"/>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8" name="CuadroTexto 7">
            <a:extLst>
              <a:ext uri="{FF2B5EF4-FFF2-40B4-BE49-F238E27FC236}">
                <a16:creationId xmlns:a16="http://schemas.microsoft.com/office/drawing/2014/main" id="{C9921AE9-FCBE-75C8-0541-E02EB9A73E35}"/>
              </a:ext>
            </a:extLst>
          </p:cNvPr>
          <p:cNvSpPr txBox="1"/>
          <p:nvPr/>
        </p:nvSpPr>
        <p:spPr>
          <a:xfrm>
            <a:off x="88774" y="219842"/>
            <a:ext cx="12103225" cy="707886"/>
          </a:xfrm>
          <a:prstGeom prst="rect">
            <a:avLst/>
          </a:prstGeom>
          <a:noFill/>
        </p:spPr>
        <p:txBody>
          <a:bodyPr wrap="square" rtlCol="0">
            <a:spAutoFit/>
          </a:bodyPr>
          <a:lstStyle/>
          <a:p>
            <a:r>
              <a:rPr lang="es-ES" sz="4000" b="1" dirty="0" err="1"/>
              <a:t>Variance</a:t>
            </a:r>
            <a:r>
              <a:rPr lang="es-ES" sz="4000" b="1" dirty="0"/>
              <a:t> </a:t>
            </a:r>
            <a:r>
              <a:rPr lang="es-ES" sz="4000" b="1" dirty="0" err="1"/>
              <a:t>Analysis</a:t>
            </a:r>
            <a:r>
              <a:rPr lang="es-ES" sz="4000" b="1" dirty="0"/>
              <a:t> </a:t>
            </a:r>
            <a:r>
              <a:rPr lang="es-ES" sz="4000" b="1" dirty="0" err="1"/>
              <a:t>Confirms</a:t>
            </a:r>
            <a:r>
              <a:rPr lang="es-ES" sz="4000" b="1" dirty="0"/>
              <a:t> </a:t>
            </a:r>
            <a:r>
              <a:rPr lang="es-ES" sz="4000" b="1" dirty="0" err="1"/>
              <a:t>Anomalous</a:t>
            </a:r>
            <a:r>
              <a:rPr lang="es-ES" sz="4000" b="1" dirty="0"/>
              <a:t> </a:t>
            </a:r>
            <a:r>
              <a:rPr lang="es-ES" sz="4000" b="1" dirty="0" err="1"/>
              <a:t>Diffusion</a:t>
            </a:r>
            <a:endParaRPr lang="es-ES" sz="4000" b="1" dirty="0"/>
          </a:p>
        </p:txBody>
      </p:sp>
      <p:grpSp>
        <p:nvGrpSpPr>
          <p:cNvPr id="7" name="Grupo 6">
            <a:extLst>
              <a:ext uri="{FF2B5EF4-FFF2-40B4-BE49-F238E27FC236}">
                <a16:creationId xmlns:a16="http://schemas.microsoft.com/office/drawing/2014/main" id="{78BAA69B-358F-8F8A-CAAB-E33B8647ED35}"/>
              </a:ext>
            </a:extLst>
          </p:cNvPr>
          <p:cNvGrpSpPr>
            <a:grpSpLocks noChangeAspect="1"/>
          </p:cNvGrpSpPr>
          <p:nvPr/>
        </p:nvGrpSpPr>
        <p:grpSpPr>
          <a:xfrm>
            <a:off x="50537" y="904867"/>
            <a:ext cx="11912294" cy="5636659"/>
            <a:chOff x="187698" y="927728"/>
            <a:chExt cx="8184776" cy="3872872"/>
          </a:xfrm>
        </p:grpSpPr>
        <p:pic>
          <p:nvPicPr>
            <p:cNvPr id="2" name="Imagen 1">
              <a:extLst>
                <a:ext uri="{FF2B5EF4-FFF2-40B4-BE49-F238E27FC236}">
                  <a16:creationId xmlns:a16="http://schemas.microsoft.com/office/drawing/2014/main" id="{862ED292-EA09-9CA2-55CE-780FC87A9107}"/>
                </a:ext>
              </a:extLst>
            </p:cNvPr>
            <p:cNvPicPr>
              <a:picLocks noChangeAspect="1"/>
            </p:cNvPicPr>
            <p:nvPr/>
          </p:nvPicPr>
          <p:blipFill>
            <a:blip r:embed="rId4"/>
            <a:srcRect b="43528"/>
            <a:stretch>
              <a:fillRect/>
            </a:stretch>
          </p:blipFill>
          <p:spPr>
            <a:xfrm>
              <a:off x="187698" y="927728"/>
              <a:ext cx="4042926" cy="3872872"/>
            </a:xfrm>
            <a:prstGeom prst="rect">
              <a:avLst/>
            </a:prstGeom>
          </p:spPr>
        </p:pic>
        <p:pic>
          <p:nvPicPr>
            <p:cNvPr id="6" name="Imagen 5">
              <a:extLst>
                <a:ext uri="{FF2B5EF4-FFF2-40B4-BE49-F238E27FC236}">
                  <a16:creationId xmlns:a16="http://schemas.microsoft.com/office/drawing/2014/main" id="{0482E175-33F6-DFE8-F97D-B6141C5DF799}"/>
                </a:ext>
              </a:extLst>
            </p:cNvPr>
            <p:cNvPicPr>
              <a:picLocks noChangeAspect="1"/>
            </p:cNvPicPr>
            <p:nvPr/>
          </p:nvPicPr>
          <p:blipFill>
            <a:blip r:embed="rId4"/>
            <a:srcRect t="56472"/>
            <a:stretch>
              <a:fillRect/>
            </a:stretch>
          </p:blipFill>
          <p:spPr>
            <a:xfrm>
              <a:off x="4329548" y="1371600"/>
              <a:ext cx="4042926" cy="2985128"/>
            </a:xfrm>
            <a:prstGeom prst="rect">
              <a:avLst/>
            </a:prstGeom>
          </p:spPr>
        </p:pic>
      </p:grpSp>
    </p:spTree>
    <p:extLst>
      <p:ext uri="{BB962C8B-B14F-4D97-AF65-F5344CB8AC3E}">
        <p14:creationId xmlns:p14="http://schemas.microsoft.com/office/powerpoint/2010/main" val="156141327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C3043E12-40E8-7351-B5CF-4E6756D68BC6}"/>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68497EA5-FDBC-BCAE-1E6D-77092E259B28}"/>
              </a:ext>
            </a:extLst>
          </p:cNvPr>
          <p:cNvSpPr txBox="1"/>
          <p:nvPr/>
        </p:nvSpPr>
        <p:spPr>
          <a:xfrm>
            <a:off x="88774" y="219842"/>
            <a:ext cx="12103225" cy="707886"/>
          </a:xfrm>
          <a:prstGeom prst="rect">
            <a:avLst/>
          </a:prstGeom>
          <a:noFill/>
        </p:spPr>
        <p:txBody>
          <a:bodyPr wrap="square" rtlCol="0">
            <a:spAutoFit/>
          </a:bodyPr>
          <a:lstStyle/>
          <a:p>
            <a:r>
              <a:rPr lang="es-ES" sz="4000" b="1" dirty="0" err="1"/>
              <a:t>Closing</a:t>
            </a:r>
            <a:r>
              <a:rPr lang="es-ES" sz="4000" b="1" dirty="0"/>
              <a:t> </a:t>
            </a:r>
            <a:r>
              <a:rPr lang="es-ES" sz="4000" b="1" dirty="0" err="1"/>
              <a:t>Remarks</a:t>
            </a:r>
            <a:endParaRPr lang="es-ES" sz="4000" b="1" dirty="0"/>
          </a:p>
        </p:txBody>
      </p:sp>
      <p:sp>
        <p:nvSpPr>
          <p:cNvPr id="3" name="CuadroTexto 2">
            <a:extLst>
              <a:ext uri="{FF2B5EF4-FFF2-40B4-BE49-F238E27FC236}">
                <a16:creationId xmlns:a16="http://schemas.microsoft.com/office/drawing/2014/main" id="{423EA1E9-C1CF-F28C-B5AD-6356C8F723A0}"/>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30C90C5E-D716-1C55-5AA2-FB32270E35A3}"/>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AD041C32-9F7C-D4FD-57CF-B522075757E5}"/>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6" name="Rectángulo: esquinas redondeadas 1">
            <a:extLst>
              <a:ext uri="{FF2B5EF4-FFF2-40B4-BE49-F238E27FC236}">
                <a16:creationId xmlns:a16="http://schemas.microsoft.com/office/drawing/2014/main" id="{D6DC6032-BFD4-23C5-2BD2-EF4B13A82DDD}"/>
              </a:ext>
            </a:extLst>
          </p:cNvPr>
          <p:cNvSpPr/>
          <p:nvPr/>
        </p:nvSpPr>
        <p:spPr>
          <a:xfrm>
            <a:off x="335280" y="2941322"/>
            <a:ext cx="12603480" cy="975358"/>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9" name="Rectángulo: esquinas redondeadas 4">
            <a:extLst>
              <a:ext uri="{FF2B5EF4-FFF2-40B4-BE49-F238E27FC236}">
                <a16:creationId xmlns:a16="http://schemas.microsoft.com/office/drawing/2014/main" id="{2CA62498-5B5F-8579-714C-E3F14029D85D}"/>
              </a:ext>
            </a:extLst>
          </p:cNvPr>
          <p:cNvSpPr/>
          <p:nvPr/>
        </p:nvSpPr>
        <p:spPr>
          <a:xfrm>
            <a:off x="483870" y="3067727"/>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2</a:t>
            </a:r>
            <a:r>
              <a:rPr lang="es-ES" sz="2000" dirty="0">
                <a:solidFill>
                  <a:schemeClr val="tx1"/>
                </a:solidFill>
              </a:rPr>
              <a:t>.</a:t>
            </a:r>
            <a:r>
              <a:rPr lang="es-ES" sz="2000" b="1" dirty="0">
                <a:solidFill>
                  <a:schemeClr val="tx1"/>
                </a:solidFill>
              </a:rPr>
              <a:t> Mosaic </a:t>
            </a:r>
            <a:r>
              <a:rPr lang="es-ES" sz="2000" b="1" dirty="0" err="1">
                <a:solidFill>
                  <a:schemeClr val="tx1"/>
                </a:solidFill>
              </a:rPr>
              <a:t>evolutionary</a:t>
            </a:r>
            <a:r>
              <a:rPr lang="es-ES" sz="2000" b="1" dirty="0">
                <a:solidFill>
                  <a:schemeClr val="tx1"/>
                </a:solidFill>
              </a:rPr>
              <a:t> </a:t>
            </a:r>
            <a:r>
              <a:rPr lang="es-ES" sz="2000" b="1" dirty="0" err="1">
                <a:solidFill>
                  <a:schemeClr val="tx1"/>
                </a:solidFill>
              </a:rPr>
              <a:t>behavior</a:t>
            </a:r>
            <a:r>
              <a:rPr lang="es-ES" sz="2000" b="1" dirty="0">
                <a:solidFill>
                  <a:schemeClr val="tx1"/>
                </a:solidFill>
              </a:rPr>
              <a:t>:</a:t>
            </a:r>
            <a:r>
              <a:rPr lang="es-ES" sz="2000" dirty="0">
                <a:solidFill>
                  <a:schemeClr val="tx1"/>
                </a:solidFill>
              </a:rPr>
              <a:t> </a:t>
            </a:r>
            <a:r>
              <a:rPr lang="es-ES" sz="2000" dirty="0" err="1">
                <a:solidFill>
                  <a:schemeClr val="tx1"/>
                </a:solidFill>
              </a:rPr>
              <a:t>Some</a:t>
            </a:r>
            <a:r>
              <a:rPr lang="es-ES" sz="2000" dirty="0">
                <a:solidFill>
                  <a:schemeClr val="tx1"/>
                </a:solidFill>
              </a:rPr>
              <a:t> genes </a:t>
            </a:r>
            <a:r>
              <a:rPr lang="es-ES" sz="2000" dirty="0" err="1">
                <a:solidFill>
                  <a:schemeClr val="tx1"/>
                </a:solidFill>
              </a:rPr>
              <a:t>follow</a:t>
            </a:r>
            <a:r>
              <a:rPr lang="es-ES" sz="2000" dirty="0">
                <a:solidFill>
                  <a:schemeClr val="tx1"/>
                </a:solidFill>
              </a:rPr>
              <a:t> </a:t>
            </a:r>
            <a:r>
              <a:rPr lang="es-ES" sz="2000" dirty="0" err="1">
                <a:solidFill>
                  <a:schemeClr val="tx1"/>
                </a:solidFill>
              </a:rPr>
              <a:t>stochastic</a:t>
            </a:r>
            <a:r>
              <a:rPr lang="es-ES" sz="2000" dirty="0">
                <a:solidFill>
                  <a:schemeClr val="tx1"/>
                </a:solidFill>
              </a:rPr>
              <a:t> </a:t>
            </a:r>
            <a:r>
              <a:rPr lang="es-ES" sz="2000" dirty="0" err="1">
                <a:solidFill>
                  <a:schemeClr val="tx1"/>
                </a:solidFill>
              </a:rPr>
              <a:t>expectations</a:t>
            </a:r>
            <a:r>
              <a:rPr lang="es-ES" sz="2000" dirty="0">
                <a:solidFill>
                  <a:schemeClr val="tx1"/>
                </a:solidFill>
              </a:rPr>
              <a:t>, </a:t>
            </a:r>
            <a:r>
              <a:rPr lang="es-ES" sz="2000" dirty="0" err="1">
                <a:solidFill>
                  <a:schemeClr val="tx1"/>
                </a:solidFill>
              </a:rPr>
              <a:t>while</a:t>
            </a:r>
            <a:r>
              <a:rPr lang="es-ES" sz="2000" dirty="0">
                <a:solidFill>
                  <a:schemeClr val="tx1"/>
                </a:solidFill>
              </a:rPr>
              <a:t> </a:t>
            </a:r>
            <a:r>
              <a:rPr lang="es-ES" sz="2000" dirty="0" err="1">
                <a:solidFill>
                  <a:schemeClr val="tx1"/>
                </a:solidFill>
              </a:rPr>
              <a:t>others</a:t>
            </a:r>
            <a:r>
              <a:rPr lang="es-ES" sz="2000" dirty="0">
                <a:solidFill>
                  <a:schemeClr val="tx1"/>
                </a:solidFill>
              </a:rPr>
              <a:t> diverge </a:t>
            </a:r>
            <a:r>
              <a:rPr lang="es-ES" sz="2000" dirty="0" err="1">
                <a:solidFill>
                  <a:schemeClr val="tx1"/>
                </a:solidFill>
              </a:rPr>
              <a:t>due</a:t>
            </a:r>
            <a:r>
              <a:rPr lang="es-ES" sz="2000" dirty="0">
                <a:solidFill>
                  <a:schemeClr val="tx1"/>
                </a:solidFill>
              </a:rPr>
              <a:t> </a:t>
            </a:r>
            <a:r>
              <a:rPr lang="es-ES" sz="2000" dirty="0" err="1">
                <a:solidFill>
                  <a:schemeClr val="tx1"/>
                </a:solidFill>
              </a:rPr>
              <a:t>to</a:t>
            </a:r>
            <a:r>
              <a:rPr lang="es-ES" sz="2000" dirty="0">
                <a:solidFill>
                  <a:schemeClr val="tx1"/>
                </a:solidFill>
              </a:rPr>
              <a:t> </a:t>
            </a:r>
            <a:r>
              <a:rPr lang="es-ES" sz="2000" dirty="0" err="1">
                <a:solidFill>
                  <a:schemeClr val="tx1"/>
                </a:solidFill>
              </a:rPr>
              <a:t>selection</a:t>
            </a:r>
            <a:r>
              <a:rPr lang="es-ES" sz="2000" dirty="0">
                <a:solidFill>
                  <a:schemeClr val="tx1"/>
                </a:solidFill>
              </a:rPr>
              <a:t> </a:t>
            </a:r>
            <a:r>
              <a:rPr lang="es-ES" sz="2000" dirty="0" err="1">
                <a:solidFill>
                  <a:schemeClr val="tx1"/>
                </a:solidFill>
              </a:rPr>
              <a:t>or</a:t>
            </a:r>
            <a:r>
              <a:rPr lang="es-ES" sz="2000" dirty="0">
                <a:solidFill>
                  <a:schemeClr val="tx1"/>
                </a:solidFill>
              </a:rPr>
              <a:t> </a:t>
            </a:r>
            <a:r>
              <a:rPr lang="es-ES" sz="2000" dirty="0" err="1">
                <a:solidFill>
                  <a:schemeClr val="tx1"/>
                </a:solidFill>
              </a:rPr>
              <a:t>demography</a:t>
            </a:r>
            <a:r>
              <a:rPr lang="es-ES" sz="2000" dirty="0">
                <a:solidFill>
                  <a:schemeClr val="tx1"/>
                </a:solidFill>
              </a:rPr>
              <a:t>, </a:t>
            </a:r>
            <a:r>
              <a:rPr lang="es-ES" sz="2000" dirty="0" err="1">
                <a:solidFill>
                  <a:schemeClr val="tx1"/>
                </a:solidFill>
              </a:rPr>
              <a:t>reflecting</a:t>
            </a:r>
            <a:r>
              <a:rPr lang="es-ES" sz="2000" dirty="0">
                <a:solidFill>
                  <a:schemeClr val="tx1"/>
                </a:solidFill>
              </a:rPr>
              <a:t> diverse </a:t>
            </a:r>
            <a:r>
              <a:rPr lang="es-ES" sz="2000" dirty="0" err="1">
                <a:solidFill>
                  <a:schemeClr val="tx1"/>
                </a:solidFill>
              </a:rPr>
              <a:t>functional</a:t>
            </a:r>
            <a:r>
              <a:rPr lang="es-ES" sz="2000" dirty="0">
                <a:solidFill>
                  <a:schemeClr val="tx1"/>
                </a:solidFill>
              </a:rPr>
              <a:t> </a:t>
            </a:r>
            <a:r>
              <a:rPr lang="es-ES" sz="2000" dirty="0" err="1">
                <a:solidFill>
                  <a:schemeClr val="tx1"/>
                </a:solidFill>
              </a:rPr>
              <a:t>pressures</a:t>
            </a:r>
            <a:r>
              <a:rPr lang="es-ES" sz="2000" dirty="0">
                <a:solidFill>
                  <a:schemeClr val="tx1"/>
                </a:solidFill>
              </a:rPr>
              <a:t>.</a:t>
            </a:r>
          </a:p>
        </p:txBody>
      </p:sp>
      <p:sp>
        <p:nvSpPr>
          <p:cNvPr id="16" name="Rectángulo: esquinas redondeadas 1">
            <a:extLst>
              <a:ext uri="{FF2B5EF4-FFF2-40B4-BE49-F238E27FC236}">
                <a16:creationId xmlns:a16="http://schemas.microsoft.com/office/drawing/2014/main" id="{90B7F8ED-E6E6-8C1B-0E6E-20F2C4F59D5F}"/>
              </a:ext>
            </a:extLst>
          </p:cNvPr>
          <p:cNvSpPr/>
          <p:nvPr/>
        </p:nvSpPr>
        <p:spPr>
          <a:xfrm>
            <a:off x="335280" y="4545331"/>
            <a:ext cx="12603480" cy="91820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7" name="Rectángulo: esquinas redondeadas 4">
            <a:extLst>
              <a:ext uri="{FF2B5EF4-FFF2-40B4-BE49-F238E27FC236}">
                <a16:creationId xmlns:a16="http://schemas.microsoft.com/office/drawing/2014/main" id="{BDBEDF71-283C-B502-3023-0BD89771897A}"/>
              </a:ext>
            </a:extLst>
          </p:cNvPr>
          <p:cNvSpPr/>
          <p:nvPr/>
        </p:nvSpPr>
        <p:spPr>
          <a:xfrm>
            <a:off x="483870" y="4671737"/>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3. </a:t>
            </a:r>
            <a:r>
              <a:rPr lang="es-ES" sz="2000" b="1" dirty="0" err="1">
                <a:solidFill>
                  <a:schemeClr val="tx1"/>
                </a:solidFill>
              </a:rPr>
              <a:t>Ongoing</a:t>
            </a:r>
            <a:r>
              <a:rPr lang="es-ES" sz="2000" b="1" dirty="0">
                <a:solidFill>
                  <a:schemeClr val="tx1"/>
                </a:solidFill>
              </a:rPr>
              <a:t> </a:t>
            </a:r>
            <a:r>
              <a:rPr lang="es-ES" sz="2000" b="1" dirty="0" err="1">
                <a:solidFill>
                  <a:schemeClr val="tx1"/>
                </a:solidFill>
              </a:rPr>
              <a:t>work</a:t>
            </a:r>
            <a:r>
              <a:rPr lang="es-ES" sz="2000" b="1" dirty="0">
                <a:solidFill>
                  <a:schemeClr val="tx1"/>
                </a:solidFill>
              </a:rPr>
              <a:t>:</a:t>
            </a:r>
            <a:r>
              <a:rPr lang="es-ES" sz="2000" dirty="0">
                <a:solidFill>
                  <a:schemeClr val="tx1"/>
                </a:solidFill>
              </a:rPr>
              <a:t> </a:t>
            </a:r>
            <a:r>
              <a:rPr lang="es-ES" sz="2000" dirty="0" err="1">
                <a:solidFill>
                  <a:schemeClr val="tx1"/>
                </a:solidFill>
              </a:rPr>
              <a:t>Statistical</a:t>
            </a:r>
            <a:r>
              <a:rPr lang="es-ES" sz="2000" dirty="0">
                <a:solidFill>
                  <a:schemeClr val="tx1"/>
                </a:solidFill>
              </a:rPr>
              <a:t> </a:t>
            </a:r>
            <a:r>
              <a:rPr lang="es-ES" sz="2000" dirty="0" err="1">
                <a:solidFill>
                  <a:schemeClr val="tx1"/>
                </a:solidFill>
              </a:rPr>
              <a:t>descriptors</a:t>
            </a:r>
            <a:r>
              <a:rPr lang="es-ES" sz="2000" dirty="0">
                <a:solidFill>
                  <a:schemeClr val="tx1"/>
                </a:solidFill>
              </a:rPr>
              <a:t> </a:t>
            </a:r>
            <a:r>
              <a:rPr lang="es-ES" sz="2000" dirty="0" err="1">
                <a:solidFill>
                  <a:schemeClr val="tx1"/>
                </a:solidFill>
              </a:rPr>
              <a:t>like</a:t>
            </a:r>
            <a:r>
              <a:rPr lang="es-ES" sz="2000" dirty="0">
                <a:solidFill>
                  <a:schemeClr val="tx1"/>
                </a:solidFill>
              </a:rPr>
              <a:t> </a:t>
            </a:r>
            <a:r>
              <a:rPr lang="es-ES" sz="2000" dirty="0" err="1">
                <a:solidFill>
                  <a:schemeClr val="tx1"/>
                </a:solidFill>
              </a:rPr>
              <a:t>dispersion</a:t>
            </a:r>
            <a:r>
              <a:rPr lang="es-ES" sz="2000" dirty="0">
                <a:solidFill>
                  <a:schemeClr val="tx1"/>
                </a:solidFill>
              </a:rPr>
              <a:t> </a:t>
            </a:r>
            <a:r>
              <a:rPr lang="es-ES" sz="2000" dirty="0" err="1">
                <a:solidFill>
                  <a:schemeClr val="tx1"/>
                </a:solidFill>
              </a:rPr>
              <a:t>index</a:t>
            </a:r>
            <a:r>
              <a:rPr lang="es-ES" sz="2000" dirty="0">
                <a:solidFill>
                  <a:schemeClr val="tx1"/>
                </a:solidFill>
              </a:rPr>
              <a:t> and </a:t>
            </a:r>
            <a:r>
              <a:rPr lang="es-ES" sz="2000" dirty="0" err="1">
                <a:solidFill>
                  <a:schemeClr val="tx1"/>
                </a:solidFill>
              </a:rPr>
              <a:t>power-law</a:t>
            </a:r>
            <a:r>
              <a:rPr lang="es-ES" sz="2000" dirty="0">
                <a:solidFill>
                  <a:schemeClr val="tx1"/>
                </a:solidFill>
              </a:rPr>
              <a:t> </a:t>
            </a:r>
            <a:r>
              <a:rPr lang="es-ES" sz="2000" dirty="0" err="1">
                <a:solidFill>
                  <a:schemeClr val="tx1"/>
                </a:solidFill>
              </a:rPr>
              <a:t>fits</a:t>
            </a:r>
            <a:r>
              <a:rPr lang="es-ES" sz="2000" dirty="0">
                <a:solidFill>
                  <a:schemeClr val="tx1"/>
                </a:solidFill>
              </a:rPr>
              <a:t> </a:t>
            </a:r>
            <a:r>
              <a:rPr lang="es-ES" sz="2000" dirty="0" err="1">
                <a:solidFill>
                  <a:schemeClr val="tx1"/>
                </a:solidFill>
              </a:rPr>
              <a:t>uncover</a:t>
            </a:r>
            <a:r>
              <a:rPr lang="es-ES" sz="2000" dirty="0">
                <a:solidFill>
                  <a:schemeClr val="tx1"/>
                </a:solidFill>
              </a:rPr>
              <a:t> </a:t>
            </a:r>
            <a:r>
              <a:rPr lang="es-ES" sz="2000" dirty="0" err="1">
                <a:solidFill>
                  <a:schemeClr val="tx1"/>
                </a:solidFill>
              </a:rPr>
              <a:t>evolutionary</a:t>
            </a:r>
            <a:r>
              <a:rPr lang="es-ES" sz="2000" dirty="0">
                <a:solidFill>
                  <a:schemeClr val="tx1"/>
                </a:solidFill>
              </a:rPr>
              <a:t> </a:t>
            </a:r>
            <a:r>
              <a:rPr lang="es-ES" sz="2000" dirty="0" err="1">
                <a:solidFill>
                  <a:schemeClr val="tx1"/>
                </a:solidFill>
              </a:rPr>
              <a:t>subtleties</a:t>
            </a:r>
            <a:r>
              <a:rPr lang="es-ES" sz="2000" dirty="0">
                <a:solidFill>
                  <a:schemeClr val="tx1"/>
                </a:solidFill>
              </a:rPr>
              <a:t>, </a:t>
            </a:r>
            <a:r>
              <a:rPr lang="es-ES" sz="2000" dirty="0" err="1">
                <a:solidFill>
                  <a:schemeClr val="tx1"/>
                </a:solidFill>
              </a:rPr>
              <a:t>with</a:t>
            </a:r>
            <a:r>
              <a:rPr lang="es-ES" sz="2000" dirty="0">
                <a:solidFill>
                  <a:schemeClr val="tx1"/>
                </a:solidFill>
              </a:rPr>
              <a:t> </a:t>
            </a:r>
            <a:r>
              <a:rPr lang="es-ES" sz="2000" dirty="0" err="1">
                <a:solidFill>
                  <a:schemeClr val="tx1"/>
                </a:solidFill>
              </a:rPr>
              <a:t>further</a:t>
            </a:r>
            <a:r>
              <a:rPr lang="es-ES" sz="2000" dirty="0">
                <a:solidFill>
                  <a:schemeClr val="tx1"/>
                </a:solidFill>
              </a:rPr>
              <a:t> </a:t>
            </a:r>
            <a:r>
              <a:rPr lang="es-ES" sz="2000" dirty="0" err="1">
                <a:solidFill>
                  <a:schemeClr val="tx1"/>
                </a:solidFill>
              </a:rPr>
              <a:t>analyses</a:t>
            </a:r>
            <a:r>
              <a:rPr lang="es-ES" sz="2000" dirty="0">
                <a:solidFill>
                  <a:schemeClr val="tx1"/>
                </a:solidFill>
              </a:rPr>
              <a:t> </a:t>
            </a:r>
            <a:r>
              <a:rPr lang="es-ES" sz="2000" dirty="0" err="1">
                <a:solidFill>
                  <a:schemeClr val="tx1"/>
                </a:solidFill>
              </a:rPr>
              <a:t>underway</a:t>
            </a:r>
            <a:r>
              <a:rPr lang="es-ES" sz="2000" dirty="0">
                <a:solidFill>
                  <a:schemeClr val="tx1"/>
                </a:solidFill>
              </a:rPr>
              <a:t>.</a:t>
            </a:r>
          </a:p>
        </p:txBody>
      </p:sp>
      <p:sp>
        <p:nvSpPr>
          <p:cNvPr id="18" name="Rectángulo: esquinas redondeadas 1">
            <a:extLst>
              <a:ext uri="{FF2B5EF4-FFF2-40B4-BE49-F238E27FC236}">
                <a16:creationId xmlns:a16="http://schemas.microsoft.com/office/drawing/2014/main" id="{6AD6D6A9-36B5-65D3-14D1-BE8C32F8FB40}"/>
              </a:ext>
            </a:extLst>
          </p:cNvPr>
          <p:cNvSpPr/>
          <p:nvPr/>
        </p:nvSpPr>
        <p:spPr>
          <a:xfrm>
            <a:off x="335280" y="1337312"/>
            <a:ext cx="12603480" cy="975358"/>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9" name="Rectángulo: esquinas redondeadas 4">
            <a:extLst>
              <a:ext uri="{FF2B5EF4-FFF2-40B4-BE49-F238E27FC236}">
                <a16:creationId xmlns:a16="http://schemas.microsoft.com/office/drawing/2014/main" id="{03830A80-9BCE-34F3-A9AC-B653A506D400}"/>
              </a:ext>
            </a:extLst>
          </p:cNvPr>
          <p:cNvSpPr/>
          <p:nvPr/>
        </p:nvSpPr>
        <p:spPr>
          <a:xfrm>
            <a:off x="483870" y="1463717"/>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1. </a:t>
            </a:r>
            <a:r>
              <a:rPr lang="es-ES" sz="2000" b="1" dirty="0">
                <a:solidFill>
                  <a:schemeClr val="tx1"/>
                </a:solidFill>
              </a:rPr>
              <a:t>Gene-</a:t>
            </a:r>
            <a:r>
              <a:rPr lang="es-ES" sz="2000" b="1" dirty="0" err="1">
                <a:solidFill>
                  <a:schemeClr val="tx1"/>
                </a:solidFill>
              </a:rPr>
              <a:t>level</a:t>
            </a:r>
            <a:r>
              <a:rPr lang="es-ES" sz="2000" b="1" dirty="0">
                <a:solidFill>
                  <a:schemeClr val="tx1"/>
                </a:solidFill>
              </a:rPr>
              <a:t> </a:t>
            </a:r>
            <a:r>
              <a:rPr lang="es-ES" sz="2000" b="1" dirty="0" err="1">
                <a:solidFill>
                  <a:schemeClr val="tx1"/>
                </a:solidFill>
              </a:rPr>
              <a:t>dynamics</a:t>
            </a:r>
            <a:r>
              <a:rPr lang="es-ES" sz="2000" b="1" dirty="0">
                <a:solidFill>
                  <a:schemeClr val="tx1"/>
                </a:solidFill>
              </a:rPr>
              <a:t> </a:t>
            </a:r>
            <a:r>
              <a:rPr lang="es-ES" sz="2000" b="1" dirty="0" err="1">
                <a:solidFill>
                  <a:schemeClr val="tx1"/>
                </a:solidFill>
              </a:rPr>
              <a:t>matter</a:t>
            </a:r>
            <a:r>
              <a:rPr lang="es-ES" sz="2000" b="1" dirty="0">
                <a:solidFill>
                  <a:schemeClr val="tx1"/>
                </a:solidFill>
              </a:rPr>
              <a:t>:</a:t>
            </a:r>
            <a:r>
              <a:rPr lang="es-ES" sz="2000" dirty="0">
                <a:solidFill>
                  <a:schemeClr val="tx1"/>
                </a:solidFill>
              </a:rPr>
              <a:t> </a:t>
            </a:r>
            <a:r>
              <a:rPr lang="es-ES" sz="2000" dirty="0" err="1">
                <a:solidFill>
                  <a:schemeClr val="tx1"/>
                </a:solidFill>
              </a:rPr>
              <a:t>Mutation</a:t>
            </a:r>
            <a:r>
              <a:rPr lang="es-ES" sz="2000" dirty="0">
                <a:solidFill>
                  <a:schemeClr val="tx1"/>
                </a:solidFill>
              </a:rPr>
              <a:t> </a:t>
            </a:r>
            <a:r>
              <a:rPr lang="es-ES" sz="2000" dirty="0" err="1">
                <a:solidFill>
                  <a:schemeClr val="tx1"/>
                </a:solidFill>
              </a:rPr>
              <a:t>patterns</a:t>
            </a:r>
            <a:r>
              <a:rPr lang="es-ES" sz="2000" dirty="0">
                <a:solidFill>
                  <a:schemeClr val="tx1"/>
                </a:solidFill>
              </a:rPr>
              <a:t> </a:t>
            </a:r>
            <a:r>
              <a:rPr lang="es-ES" sz="2000" dirty="0" err="1">
                <a:solidFill>
                  <a:schemeClr val="tx1"/>
                </a:solidFill>
              </a:rPr>
              <a:t>arise</a:t>
            </a:r>
            <a:r>
              <a:rPr lang="es-ES" sz="2000" dirty="0">
                <a:solidFill>
                  <a:schemeClr val="tx1"/>
                </a:solidFill>
              </a:rPr>
              <a:t> </a:t>
            </a:r>
            <a:r>
              <a:rPr lang="es-ES" sz="2000" dirty="0" err="1">
                <a:solidFill>
                  <a:schemeClr val="tx1"/>
                </a:solidFill>
              </a:rPr>
              <a:t>from</a:t>
            </a:r>
            <a:r>
              <a:rPr lang="es-ES" sz="2000" dirty="0">
                <a:solidFill>
                  <a:schemeClr val="tx1"/>
                </a:solidFill>
              </a:rPr>
              <a:t> </a:t>
            </a:r>
            <a:r>
              <a:rPr lang="es-ES" sz="2000" dirty="0" err="1">
                <a:solidFill>
                  <a:schemeClr val="tx1"/>
                </a:solidFill>
              </a:rPr>
              <a:t>lineage-specific</a:t>
            </a:r>
            <a:r>
              <a:rPr lang="es-ES" sz="2000" dirty="0">
                <a:solidFill>
                  <a:schemeClr val="tx1"/>
                </a:solidFill>
              </a:rPr>
              <a:t> </a:t>
            </a:r>
            <a:r>
              <a:rPr lang="es-ES" sz="2000" dirty="0" err="1">
                <a:solidFill>
                  <a:schemeClr val="tx1"/>
                </a:solidFill>
              </a:rPr>
              <a:t>forces</a:t>
            </a:r>
            <a:r>
              <a:rPr lang="es-ES" sz="2000" dirty="0">
                <a:solidFill>
                  <a:schemeClr val="tx1"/>
                </a:solidFill>
              </a:rPr>
              <a:t> </a:t>
            </a:r>
            <a:r>
              <a:rPr lang="es-ES" sz="2000" dirty="0" err="1">
                <a:solidFill>
                  <a:schemeClr val="tx1"/>
                </a:solidFill>
              </a:rPr>
              <a:t>acting</a:t>
            </a:r>
            <a:r>
              <a:rPr lang="es-ES" sz="2000" dirty="0">
                <a:solidFill>
                  <a:schemeClr val="tx1"/>
                </a:solidFill>
              </a:rPr>
              <a:t> </a:t>
            </a:r>
            <a:r>
              <a:rPr lang="es-ES" sz="2000" dirty="0" err="1">
                <a:solidFill>
                  <a:schemeClr val="tx1"/>
                </a:solidFill>
              </a:rPr>
              <a:t>on</a:t>
            </a:r>
            <a:r>
              <a:rPr lang="es-ES" sz="2000" dirty="0">
                <a:solidFill>
                  <a:schemeClr val="tx1"/>
                </a:solidFill>
              </a:rPr>
              <a:t> individual genes, </a:t>
            </a:r>
            <a:r>
              <a:rPr lang="es-ES" sz="2000" dirty="0" err="1">
                <a:solidFill>
                  <a:schemeClr val="tx1"/>
                </a:solidFill>
              </a:rPr>
              <a:t>beyond</a:t>
            </a:r>
            <a:r>
              <a:rPr lang="es-ES" sz="2000" dirty="0">
                <a:solidFill>
                  <a:schemeClr val="tx1"/>
                </a:solidFill>
              </a:rPr>
              <a:t> </a:t>
            </a:r>
            <a:r>
              <a:rPr lang="es-ES" sz="2000" dirty="0" err="1">
                <a:solidFill>
                  <a:schemeClr val="tx1"/>
                </a:solidFill>
              </a:rPr>
              <a:t>genome-wide</a:t>
            </a:r>
            <a:r>
              <a:rPr lang="es-ES" sz="2000" dirty="0">
                <a:solidFill>
                  <a:schemeClr val="tx1"/>
                </a:solidFill>
              </a:rPr>
              <a:t> </a:t>
            </a:r>
            <a:r>
              <a:rPr lang="es-ES" sz="2000" dirty="0" err="1">
                <a:solidFill>
                  <a:schemeClr val="tx1"/>
                </a:solidFill>
              </a:rPr>
              <a:t>averages</a:t>
            </a:r>
            <a:r>
              <a:rPr lang="es-ES" sz="2000" dirty="0">
                <a:solidFill>
                  <a:schemeClr val="tx1"/>
                </a:solidFill>
              </a:rPr>
              <a:t>.</a:t>
            </a:r>
          </a:p>
        </p:txBody>
      </p:sp>
    </p:spTree>
    <p:extLst>
      <p:ext uri="{BB962C8B-B14F-4D97-AF65-F5344CB8AC3E}">
        <p14:creationId xmlns:p14="http://schemas.microsoft.com/office/powerpoint/2010/main" val="11376184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F0C2002B-AF19-3A37-984A-5F44611B8735}"/>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FF01936C-9736-9989-722C-AC9FAE1956EA}"/>
              </a:ext>
            </a:extLst>
          </p:cNvPr>
          <p:cNvSpPr txBox="1"/>
          <p:nvPr/>
        </p:nvSpPr>
        <p:spPr>
          <a:xfrm>
            <a:off x="88774" y="219842"/>
            <a:ext cx="12103225" cy="707886"/>
          </a:xfrm>
          <a:prstGeom prst="rect">
            <a:avLst/>
          </a:prstGeom>
          <a:noFill/>
        </p:spPr>
        <p:txBody>
          <a:bodyPr wrap="square" rtlCol="0">
            <a:spAutoFit/>
          </a:bodyPr>
          <a:lstStyle/>
          <a:p>
            <a:r>
              <a:rPr lang="es-ES" sz="4000" b="1" dirty="0" err="1"/>
              <a:t>Introduction</a:t>
            </a:r>
            <a:r>
              <a:rPr lang="es-ES" sz="4000" b="1" dirty="0"/>
              <a:t>: </a:t>
            </a:r>
            <a:r>
              <a:rPr lang="es-ES" sz="3000" dirty="0"/>
              <a:t>Gene </a:t>
            </a:r>
            <a:r>
              <a:rPr lang="es-ES" sz="3000" dirty="0" err="1"/>
              <a:t>Expression</a:t>
            </a:r>
            <a:r>
              <a:rPr lang="es-ES" sz="3000" dirty="0"/>
              <a:t> as a Dynamic, Modelable </a:t>
            </a:r>
            <a:r>
              <a:rPr lang="es-ES" sz="3000" dirty="0" err="1"/>
              <a:t>System</a:t>
            </a:r>
            <a:endParaRPr lang="es-ES" sz="3000" dirty="0">
              <a:effectLst/>
            </a:endParaRPr>
          </a:p>
        </p:txBody>
      </p:sp>
      <p:sp>
        <p:nvSpPr>
          <p:cNvPr id="3" name="CuadroTexto 2">
            <a:extLst>
              <a:ext uri="{FF2B5EF4-FFF2-40B4-BE49-F238E27FC236}">
                <a16:creationId xmlns:a16="http://schemas.microsoft.com/office/drawing/2014/main" id="{D14930C6-D1AC-46F7-085F-23DE8B44D46B}"/>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194BF7AB-9A23-B26D-4FB5-8FC7DE12C5A9}"/>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76053CA0-1746-E1E5-4966-90BA71BF110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pic>
        <p:nvPicPr>
          <p:cNvPr id="19" name="Imagen 18">
            <a:extLst>
              <a:ext uri="{FF2B5EF4-FFF2-40B4-BE49-F238E27FC236}">
                <a16:creationId xmlns:a16="http://schemas.microsoft.com/office/drawing/2014/main" id="{FAEFDF30-C212-1969-D30B-8BFBF282E509}"/>
              </a:ext>
            </a:extLst>
          </p:cNvPr>
          <p:cNvPicPr>
            <a:picLocks noChangeAspect="1"/>
          </p:cNvPicPr>
          <p:nvPr/>
        </p:nvPicPr>
        <p:blipFill>
          <a:blip r:embed="rId4"/>
          <a:srcRect l="5305" t="2974" r="5969" b="2612"/>
          <a:stretch>
            <a:fillRect/>
          </a:stretch>
        </p:blipFill>
        <p:spPr>
          <a:xfrm>
            <a:off x="88774" y="872308"/>
            <a:ext cx="5971309" cy="5375565"/>
          </a:xfrm>
          <a:prstGeom prst="rect">
            <a:avLst/>
          </a:prstGeom>
        </p:spPr>
      </p:pic>
      <p:sp>
        <p:nvSpPr>
          <p:cNvPr id="20" name="CuadroTexto 19">
            <a:extLst>
              <a:ext uri="{FF2B5EF4-FFF2-40B4-BE49-F238E27FC236}">
                <a16:creationId xmlns:a16="http://schemas.microsoft.com/office/drawing/2014/main" id="{7E832C28-A579-EE3E-5705-1909CED125B9}"/>
              </a:ext>
            </a:extLst>
          </p:cNvPr>
          <p:cNvSpPr txBox="1"/>
          <p:nvPr/>
        </p:nvSpPr>
        <p:spPr>
          <a:xfrm>
            <a:off x="1471646" y="6235197"/>
            <a:ext cx="3205563" cy="323165"/>
          </a:xfrm>
          <a:prstGeom prst="rect">
            <a:avLst/>
          </a:prstGeom>
          <a:noFill/>
        </p:spPr>
        <p:txBody>
          <a:bodyPr wrap="square" rtlCol="0">
            <a:spAutoFit/>
          </a:bodyPr>
          <a:lstStyle/>
          <a:p>
            <a:pPr algn="ctr"/>
            <a:r>
              <a:rPr lang="es-ES" sz="1500" b="1" i="1" dirty="0"/>
              <a:t>(</a:t>
            </a:r>
            <a:r>
              <a:rPr lang="es-ES" sz="1500" b="1" i="1" dirty="0" err="1"/>
              <a:t>Adapted</a:t>
            </a:r>
            <a:r>
              <a:rPr lang="es-ES" sz="1500" b="1" i="1" dirty="0"/>
              <a:t> </a:t>
            </a:r>
            <a:r>
              <a:rPr lang="es-ES" sz="1500" b="1" i="1" dirty="0" err="1"/>
              <a:t>from</a:t>
            </a:r>
            <a:r>
              <a:rPr lang="es-ES" sz="1500" b="1" i="1" dirty="0"/>
              <a:t> Villa &amp; </a:t>
            </a:r>
            <a:r>
              <a:rPr lang="es-ES" sz="1500" b="1" i="1" dirty="0" err="1"/>
              <a:t>Sonis</a:t>
            </a:r>
            <a:r>
              <a:rPr lang="es-ES" sz="1500" b="1" i="1" dirty="0"/>
              <a:t> (2020))</a:t>
            </a:r>
          </a:p>
        </p:txBody>
      </p:sp>
      <p:sp>
        <p:nvSpPr>
          <p:cNvPr id="21" name="Rectángulo: esquinas redondeadas 4">
            <a:extLst>
              <a:ext uri="{FF2B5EF4-FFF2-40B4-BE49-F238E27FC236}">
                <a16:creationId xmlns:a16="http://schemas.microsoft.com/office/drawing/2014/main" id="{ACB07BAB-4545-A440-D7F6-C875F7861FDD}"/>
              </a:ext>
            </a:extLst>
          </p:cNvPr>
          <p:cNvSpPr/>
          <p:nvPr/>
        </p:nvSpPr>
        <p:spPr>
          <a:xfrm>
            <a:off x="6007865" y="1244242"/>
            <a:ext cx="5508275"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Gene </a:t>
            </a:r>
            <a:r>
              <a:rPr lang="es-ES" sz="2000" dirty="0" err="1">
                <a:solidFill>
                  <a:schemeClr val="tx1"/>
                </a:solidFill>
              </a:rPr>
              <a:t>expression</a:t>
            </a:r>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b="1" dirty="0" err="1">
                <a:solidFill>
                  <a:schemeClr val="tx1"/>
                </a:solidFill>
              </a:rPr>
              <a:t>dynamic</a:t>
            </a:r>
            <a:r>
              <a:rPr lang="es-ES" sz="2000" dirty="0">
                <a:solidFill>
                  <a:schemeClr val="tx1"/>
                </a:solidFill>
              </a:rPr>
              <a:t>: </a:t>
            </a:r>
            <a:r>
              <a:rPr lang="es-ES" sz="2000" dirty="0" err="1">
                <a:solidFill>
                  <a:schemeClr val="tx1"/>
                </a:solidFill>
              </a:rPr>
              <a:t>it</a:t>
            </a:r>
            <a:r>
              <a:rPr lang="es-ES" sz="2000" dirty="0">
                <a:solidFill>
                  <a:schemeClr val="tx1"/>
                </a:solidFill>
              </a:rPr>
              <a:t> </a:t>
            </a:r>
            <a:r>
              <a:rPr lang="es-ES" sz="2000" dirty="0" err="1">
                <a:solidFill>
                  <a:schemeClr val="tx1"/>
                </a:solidFill>
              </a:rPr>
              <a:t>involves</a:t>
            </a:r>
            <a:r>
              <a:rPr lang="es-ES" sz="2000" dirty="0">
                <a:solidFill>
                  <a:schemeClr val="tx1"/>
                </a:solidFill>
              </a:rPr>
              <a:t> RNA </a:t>
            </a:r>
            <a:r>
              <a:rPr lang="es-ES" sz="2000" dirty="0" err="1">
                <a:solidFill>
                  <a:schemeClr val="tx1"/>
                </a:solidFill>
              </a:rPr>
              <a:t>synthesis</a:t>
            </a:r>
            <a:r>
              <a:rPr lang="es-ES" sz="2000" dirty="0">
                <a:solidFill>
                  <a:schemeClr val="tx1"/>
                </a:solidFill>
              </a:rPr>
              <a:t>, </a:t>
            </a:r>
            <a:r>
              <a:rPr lang="es-ES" sz="2000" dirty="0" err="1">
                <a:solidFill>
                  <a:schemeClr val="tx1"/>
                </a:solidFill>
              </a:rPr>
              <a:t>translation</a:t>
            </a:r>
            <a:r>
              <a:rPr lang="es-ES" sz="2000" dirty="0">
                <a:solidFill>
                  <a:schemeClr val="tx1"/>
                </a:solidFill>
              </a:rPr>
              <a:t>, and molecular </a:t>
            </a:r>
            <a:r>
              <a:rPr lang="es-ES" sz="2000" b="1" dirty="0" err="1">
                <a:solidFill>
                  <a:schemeClr val="tx1"/>
                </a:solidFill>
              </a:rPr>
              <a:t>interactions</a:t>
            </a:r>
            <a:endParaRPr lang="es-ES" sz="2000" b="1" dirty="0">
              <a:solidFill>
                <a:schemeClr val="tx1"/>
              </a:solidFill>
            </a:endParaRPr>
          </a:p>
        </p:txBody>
      </p:sp>
      <p:sp>
        <p:nvSpPr>
          <p:cNvPr id="22" name="Rectángulo: esquinas redondeadas 4">
            <a:extLst>
              <a:ext uri="{FF2B5EF4-FFF2-40B4-BE49-F238E27FC236}">
                <a16:creationId xmlns:a16="http://schemas.microsoft.com/office/drawing/2014/main" id="{F171CBDF-62B2-2790-D41B-72F5731D24D4}"/>
              </a:ext>
            </a:extLst>
          </p:cNvPr>
          <p:cNvSpPr/>
          <p:nvPr/>
        </p:nvSpPr>
        <p:spPr>
          <a:xfrm>
            <a:off x="6117195" y="2268642"/>
            <a:ext cx="5289614"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tx1"/>
                </a:solidFill>
              </a:rPr>
              <a:t>Regulatory</a:t>
            </a:r>
            <a:r>
              <a:rPr lang="es-ES" sz="2000" dirty="0">
                <a:solidFill>
                  <a:schemeClr val="tx1"/>
                </a:solidFill>
              </a:rPr>
              <a:t> </a:t>
            </a:r>
            <a:r>
              <a:rPr lang="es-ES" sz="2000" dirty="0" err="1">
                <a:solidFill>
                  <a:schemeClr val="tx1"/>
                </a:solidFill>
              </a:rPr>
              <a:t>networks</a:t>
            </a:r>
            <a:r>
              <a:rPr lang="es-ES" sz="2000" dirty="0">
                <a:solidFill>
                  <a:schemeClr val="tx1"/>
                </a:solidFill>
              </a:rPr>
              <a:t> </a:t>
            </a:r>
            <a:r>
              <a:rPr lang="es-ES" sz="2000" dirty="0" err="1">
                <a:solidFill>
                  <a:schemeClr val="tx1"/>
                </a:solidFill>
              </a:rPr>
              <a:t>process</a:t>
            </a:r>
            <a:r>
              <a:rPr lang="es-ES" sz="2000" dirty="0">
                <a:solidFill>
                  <a:schemeClr val="tx1"/>
                </a:solidFill>
              </a:rPr>
              <a:t> </a:t>
            </a:r>
            <a:r>
              <a:rPr lang="es-ES" sz="2000" dirty="0" err="1">
                <a:solidFill>
                  <a:schemeClr val="tx1"/>
                </a:solidFill>
              </a:rPr>
              <a:t>signals</a:t>
            </a:r>
            <a:r>
              <a:rPr lang="es-ES" sz="2000" dirty="0">
                <a:solidFill>
                  <a:schemeClr val="tx1"/>
                </a:solidFill>
              </a:rPr>
              <a:t> and produce outputs</a:t>
            </a:r>
          </a:p>
        </p:txBody>
      </p:sp>
    </p:spTree>
    <p:extLst>
      <p:ext uri="{BB962C8B-B14F-4D97-AF65-F5344CB8AC3E}">
        <p14:creationId xmlns:p14="http://schemas.microsoft.com/office/powerpoint/2010/main" val="170106886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6797CD8-A0B7-2481-C89F-0E1656CD5CC4}"/>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04CFC9CF-2264-E0A4-F467-69851760D089}"/>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90FAC531-642B-9780-38BF-51AC49588DAA}"/>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5F40418C-4D9E-4489-9570-F8F14CC11441}"/>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8" name="Rectángulo: esquinas redondeadas 1">
            <a:extLst>
              <a:ext uri="{FF2B5EF4-FFF2-40B4-BE49-F238E27FC236}">
                <a16:creationId xmlns:a16="http://schemas.microsoft.com/office/drawing/2014/main" id="{74B28152-9539-4597-03F0-E914B8799A14}"/>
              </a:ext>
            </a:extLst>
          </p:cNvPr>
          <p:cNvSpPr/>
          <p:nvPr/>
        </p:nvSpPr>
        <p:spPr>
          <a:xfrm>
            <a:off x="-927100" y="2617470"/>
            <a:ext cx="13525500" cy="914399"/>
          </a:xfrm>
          <a:prstGeom prst="roundRect">
            <a:avLst/>
          </a:prstGeom>
          <a:solidFill>
            <a:srgbClr val="FFC000">
              <a:alpha val="20000"/>
            </a:srgbClr>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10" name="CuadroTexto 9">
            <a:extLst>
              <a:ext uri="{FF2B5EF4-FFF2-40B4-BE49-F238E27FC236}">
                <a16:creationId xmlns:a16="http://schemas.microsoft.com/office/drawing/2014/main" id="{2DCEDEB0-F130-0DD6-777C-E80763DC2EBE}"/>
              </a:ext>
            </a:extLst>
          </p:cNvPr>
          <p:cNvSpPr txBox="1"/>
          <p:nvPr/>
        </p:nvSpPr>
        <p:spPr>
          <a:xfrm>
            <a:off x="1662017" y="2749262"/>
            <a:ext cx="8867965" cy="584775"/>
          </a:xfrm>
          <a:prstGeom prst="rect">
            <a:avLst/>
          </a:prstGeom>
          <a:noFill/>
        </p:spPr>
        <p:txBody>
          <a:bodyPr wrap="square" rtlCol="0">
            <a:spAutoFit/>
          </a:bodyPr>
          <a:lstStyle/>
          <a:p>
            <a:pPr algn="ctr"/>
            <a:r>
              <a:rPr lang="en-US" sz="3200" b="1" dirty="0"/>
              <a:t>Discussion &amp; Conclusions</a:t>
            </a:r>
            <a:endParaRPr lang="es-ES" sz="3000" b="1" dirty="0">
              <a:effectLst/>
            </a:endParaRPr>
          </a:p>
        </p:txBody>
      </p:sp>
    </p:spTree>
    <p:extLst>
      <p:ext uri="{BB962C8B-B14F-4D97-AF65-F5344CB8AC3E}">
        <p14:creationId xmlns:p14="http://schemas.microsoft.com/office/powerpoint/2010/main" val="413145087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767BAB9-4201-388D-257C-D1780049AD44}"/>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95A87D1D-D4E2-6436-98BE-C56C8D033D62}"/>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28DD5E7A-5A4E-90E0-7D63-9BECDCDF8991}"/>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39A86927-6C98-4801-F9AE-58A4A605EADC}"/>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 name="CuadroTexto 1">
            <a:extLst>
              <a:ext uri="{FF2B5EF4-FFF2-40B4-BE49-F238E27FC236}">
                <a16:creationId xmlns:a16="http://schemas.microsoft.com/office/drawing/2014/main" id="{FB56D6DA-5D79-D97B-7B96-91B8E2C0BE5C}"/>
              </a:ext>
            </a:extLst>
          </p:cNvPr>
          <p:cNvSpPr txBox="1"/>
          <p:nvPr/>
        </p:nvSpPr>
        <p:spPr>
          <a:xfrm>
            <a:off x="88774" y="219842"/>
            <a:ext cx="12103225" cy="707886"/>
          </a:xfrm>
          <a:prstGeom prst="rect">
            <a:avLst/>
          </a:prstGeom>
          <a:noFill/>
        </p:spPr>
        <p:txBody>
          <a:bodyPr wrap="square" rtlCol="0">
            <a:spAutoFit/>
          </a:bodyPr>
          <a:lstStyle/>
          <a:p>
            <a:r>
              <a:rPr lang="es-ES" sz="4000" b="1" dirty="0" err="1"/>
              <a:t>Discussion</a:t>
            </a:r>
            <a:r>
              <a:rPr lang="es-ES" sz="4000" b="1" dirty="0"/>
              <a:t>: </a:t>
            </a:r>
            <a:r>
              <a:rPr lang="es-ES" sz="3200" dirty="0" err="1"/>
              <a:t>Anomalous</a:t>
            </a:r>
            <a:r>
              <a:rPr lang="es-ES" sz="3200" dirty="0"/>
              <a:t> </a:t>
            </a:r>
            <a:r>
              <a:rPr lang="es-ES" sz="3200" dirty="0" err="1"/>
              <a:t>Diffusion</a:t>
            </a:r>
            <a:r>
              <a:rPr lang="es-ES" sz="3200" dirty="0"/>
              <a:t> in Viral </a:t>
            </a:r>
            <a:r>
              <a:rPr lang="es-ES" sz="3200" dirty="0" err="1"/>
              <a:t>Genome</a:t>
            </a:r>
            <a:r>
              <a:rPr lang="es-ES" sz="3200" dirty="0"/>
              <a:t> </a:t>
            </a:r>
            <a:r>
              <a:rPr lang="es-ES" sz="3200" dirty="0" err="1"/>
              <a:t>Evolution</a:t>
            </a:r>
            <a:endParaRPr lang="es-ES" sz="3200" dirty="0"/>
          </a:p>
        </p:txBody>
      </p:sp>
      <p:sp>
        <p:nvSpPr>
          <p:cNvPr id="15" name="Rectángulo: esquinas redondeadas 4">
            <a:extLst>
              <a:ext uri="{FF2B5EF4-FFF2-40B4-BE49-F238E27FC236}">
                <a16:creationId xmlns:a16="http://schemas.microsoft.com/office/drawing/2014/main" id="{C53F4106-0EDA-44EC-05B0-BBEAF1242C81}"/>
              </a:ext>
            </a:extLst>
          </p:cNvPr>
          <p:cNvSpPr/>
          <p:nvPr/>
        </p:nvSpPr>
        <p:spPr>
          <a:xfrm>
            <a:off x="295251" y="1803858"/>
            <a:ext cx="4778194" cy="179554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gn="just">
              <a:buFont typeface="Arial" panose="020B0604020202020204" pitchFamily="34" charset="0"/>
              <a:buChar char="•"/>
            </a:pPr>
            <a:r>
              <a:rPr lang="es-ES" sz="2000" dirty="0" err="1">
                <a:solidFill>
                  <a:schemeClr val="tx1"/>
                </a:solidFill>
              </a:rPr>
              <a:t>Subdiffusion</a:t>
            </a:r>
            <a:r>
              <a:rPr lang="es-ES" sz="2000" dirty="0">
                <a:solidFill>
                  <a:schemeClr val="tx1"/>
                </a:solidFill>
              </a:rPr>
              <a:t> (Primal, Alpha, </a:t>
            </a:r>
            <a:r>
              <a:rPr lang="es-ES" sz="2000" dirty="0" err="1">
                <a:solidFill>
                  <a:schemeClr val="tx1"/>
                </a:solidFill>
              </a:rPr>
              <a:t>Omicron</a:t>
            </a:r>
            <a:r>
              <a:rPr lang="es-ES" sz="2000" dirty="0">
                <a:solidFill>
                  <a:schemeClr val="tx1"/>
                </a:solidFill>
              </a:rPr>
              <a:t>) → </a:t>
            </a:r>
            <a:r>
              <a:rPr lang="es-ES" sz="2000" dirty="0" err="1">
                <a:solidFill>
                  <a:schemeClr val="tx1"/>
                </a:solidFill>
              </a:rPr>
              <a:t>slow</a:t>
            </a:r>
            <a:r>
              <a:rPr lang="es-ES" sz="2000" dirty="0">
                <a:solidFill>
                  <a:schemeClr val="tx1"/>
                </a:solidFill>
              </a:rPr>
              <a:t> </a:t>
            </a:r>
            <a:r>
              <a:rPr lang="es-ES" sz="2000" dirty="0" err="1">
                <a:solidFill>
                  <a:schemeClr val="tx1"/>
                </a:solidFill>
              </a:rPr>
              <a:t>mutation</a:t>
            </a:r>
            <a:r>
              <a:rPr lang="es-ES" sz="2000" dirty="0">
                <a:solidFill>
                  <a:schemeClr val="tx1"/>
                </a:solidFill>
              </a:rPr>
              <a:t> </a:t>
            </a:r>
            <a:r>
              <a:rPr lang="es-ES" sz="2000" dirty="0" err="1">
                <a:solidFill>
                  <a:schemeClr val="tx1"/>
                </a:solidFill>
              </a:rPr>
              <a:t>accumulation</a:t>
            </a:r>
            <a:endParaRPr lang="es-ES" sz="2000" dirty="0">
              <a:solidFill>
                <a:schemeClr val="tx1"/>
              </a:solidFill>
            </a:endParaRPr>
          </a:p>
          <a:p>
            <a:pPr algn="just"/>
            <a:endParaRPr lang="es-ES" sz="2000" dirty="0">
              <a:solidFill>
                <a:schemeClr val="tx1"/>
              </a:solidFill>
            </a:endParaRPr>
          </a:p>
          <a:p>
            <a:pPr marL="342900" indent="-342900" algn="just">
              <a:buFont typeface="Arial" panose="020B0604020202020204" pitchFamily="34" charset="0"/>
              <a:buChar char="•"/>
            </a:pPr>
            <a:r>
              <a:rPr lang="es-ES" sz="2000" dirty="0" err="1">
                <a:solidFill>
                  <a:schemeClr val="tx1"/>
                </a:solidFill>
              </a:rPr>
              <a:t>Superdiffusion</a:t>
            </a:r>
            <a:r>
              <a:rPr lang="es-ES" sz="2000" dirty="0">
                <a:solidFill>
                  <a:schemeClr val="tx1"/>
                </a:solidFill>
              </a:rPr>
              <a:t> (Delta) → </a:t>
            </a:r>
            <a:r>
              <a:rPr lang="es-ES" sz="2000" dirty="0" err="1">
                <a:solidFill>
                  <a:schemeClr val="tx1"/>
                </a:solidFill>
              </a:rPr>
              <a:t>rapid</a:t>
            </a:r>
            <a:r>
              <a:rPr lang="es-ES" sz="2000" dirty="0">
                <a:solidFill>
                  <a:schemeClr val="tx1"/>
                </a:solidFill>
              </a:rPr>
              <a:t> </a:t>
            </a:r>
            <a:r>
              <a:rPr lang="es-ES" sz="2000" dirty="0" err="1">
                <a:solidFill>
                  <a:schemeClr val="tx1"/>
                </a:solidFill>
              </a:rPr>
              <a:t>mutation</a:t>
            </a:r>
            <a:r>
              <a:rPr lang="es-ES" sz="2000" dirty="0">
                <a:solidFill>
                  <a:schemeClr val="tx1"/>
                </a:solidFill>
              </a:rPr>
              <a:t> </a:t>
            </a:r>
            <a:r>
              <a:rPr lang="es-ES" sz="2000" dirty="0" err="1">
                <a:solidFill>
                  <a:schemeClr val="tx1"/>
                </a:solidFill>
              </a:rPr>
              <a:t>bursts</a:t>
            </a:r>
            <a:endParaRPr lang="es-ES" sz="2000" dirty="0">
              <a:solidFill>
                <a:schemeClr val="tx1"/>
              </a:solidFill>
            </a:endParaRPr>
          </a:p>
          <a:p>
            <a:pPr algn="just"/>
            <a:endParaRPr lang="es-ES" sz="2000" dirty="0">
              <a:solidFill>
                <a:schemeClr val="tx1"/>
              </a:solidFill>
            </a:endParaRPr>
          </a:p>
          <a:p>
            <a:pPr marL="342900" indent="-342900" algn="just">
              <a:buFont typeface="Arial" panose="020B0604020202020204" pitchFamily="34" charset="0"/>
              <a:buChar char="•"/>
            </a:pPr>
            <a:r>
              <a:rPr lang="es-ES" sz="2000" dirty="0" err="1">
                <a:solidFill>
                  <a:schemeClr val="tx1"/>
                </a:solidFill>
              </a:rPr>
              <a:t>Fractional</a:t>
            </a:r>
            <a:r>
              <a:rPr lang="es-ES" sz="2000" dirty="0">
                <a:solidFill>
                  <a:schemeClr val="tx1"/>
                </a:solidFill>
              </a:rPr>
              <a:t> </a:t>
            </a:r>
            <a:r>
              <a:rPr lang="es-ES" sz="2000" dirty="0" err="1">
                <a:solidFill>
                  <a:schemeClr val="tx1"/>
                </a:solidFill>
              </a:rPr>
              <a:t>Brownian</a:t>
            </a:r>
            <a:r>
              <a:rPr lang="es-ES" sz="2000" dirty="0">
                <a:solidFill>
                  <a:schemeClr val="tx1"/>
                </a:solidFill>
              </a:rPr>
              <a:t> </a:t>
            </a:r>
            <a:r>
              <a:rPr lang="es-ES" sz="2000" dirty="0" err="1">
                <a:solidFill>
                  <a:schemeClr val="tx1"/>
                </a:solidFill>
              </a:rPr>
              <a:t>motion</a:t>
            </a:r>
            <a:r>
              <a:rPr lang="es-ES" sz="2000" dirty="0">
                <a:solidFill>
                  <a:schemeClr val="tx1"/>
                </a:solidFill>
              </a:rPr>
              <a:t> </a:t>
            </a:r>
            <a:r>
              <a:rPr lang="es-ES" sz="2000" dirty="0" err="1">
                <a:solidFill>
                  <a:schemeClr val="tx1"/>
                </a:solidFill>
              </a:rPr>
              <a:t>explains</a:t>
            </a:r>
            <a:r>
              <a:rPr lang="es-ES" sz="2000" dirty="0">
                <a:solidFill>
                  <a:schemeClr val="tx1"/>
                </a:solidFill>
              </a:rPr>
              <a:t> </a:t>
            </a:r>
            <a:r>
              <a:rPr lang="es-ES" sz="2000" dirty="0" err="1">
                <a:solidFill>
                  <a:schemeClr val="tx1"/>
                </a:solidFill>
              </a:rPr>
              <a:t>nonlinear</a:t>
            </a:r>
            <a:r>
              <a:rPr lang="es-ES" sz="2000" dirty="0">
                <a:solidFill>
                  <a:schemeClr val="tx1"/>
                </a:solidFill>
              </a:rPr>
              <a:t> </a:t>
            </a:r>
            <a:r>
              <a:rPr lang="es-ES" sz="2000" dirty="0" err="1">
                <a:solidFill>
                  <a:schemeClr val="tx1"/>
                </a:solidFill>
              </a:rPr>
              <a:t>variance</a:t>
            </a:r>
            <a:endParaRPr lang="es-ES" sz="2000" dirty="0">
              <a:solidFill>
                <a:schemeClr val="tx1"/>
              </a:solidFill>
            </a:endParaRPr>
          </a:p>
          <a:p>
            <a:pPr algn="just"/>
            <a:endParaRPr lang="es-ES" sz="2000" dirty="0">
              <a:solidFill>
                <a:schemeClr val="tx1"/>
              </a:solidFill>
            </a:endParaRPr>
          </a:p>
          <a:p>
            <a:pPr marL="342900" indent="-342900" algn="just">
              <a:buFont typeface="Arial" panose="020B0604020202020204" pitchFamily="34" charset="0"/>
              <a:buChar char="•"/>
            </a:pPr>
            <a:r>
              <a:rPr lang="es-ES" sz="2000" dirty="0" err="1">
                <a:solidFill>
                  <a:schemeClr val="tx1"/>
                </a:solidFill>
              </a:rPr>
              <a:t>Evolution</a:t>
            </a:r>
            <a:r>
              <a:rPr lang="es-ES" sz="2000" dirty="0">
                <a:solidFill>
                  <a:schemeClr val="tx1"/>
                </a:solidFill>
              </a:rPr>
              <a:t> </a:t>
            </a:r>
            <a:r>
              <a:rPr lang="es-ES" sz="2000" dirty="0" err="1">
                <a:solidFill>
                  <a:schemeClr val="tx1"/>
                </a:solidFill>
              </a:rPr>
              <a:t>behaves</a:t>
            </a:r>
            <a:r>
              <a:rPr lang="es-ES" sz="2000" dirty="0">
                <a:solidFill>
                  <a:schemeClr val="tx1"/>
                </a:solidFill>
              </a:rPr>
              <a:t> </a:t>
            </a:r>
            <a:r>
              <a:rPr lang="es-ES" sz="2000" dirty="0" err="1">
                <a:solidFill>
                  <a:schemeClr val="tx1"/>
                </a:solidFill>
              </a:rPr>
              <a:t>like</a:t>
            </a:r>
            <a:r>
              <a:rPr lang="es-ES" sz="2000" dirty="0">
                <a:solidFill>
                  <a:schemeClr val="tx1"/>
                </a:solidFill>
              </a:rPr>
              <a:t> a </a:t>
            </a:r>
            <a:r>
              <a:rPr lang="es-ES" sz="2000" dirty="0" err="1">
                <a:solidFill>
                  <a:schemeClr val="tx1"/>
                </a:solidFill>
              </a:rPr>
              <a:t>memory-influenced</a:t>
            </a:r>
            <a:r>
              <a:rPr lang="es-ES" sz="2000" dirty="0">
                <a:solidFill>
                  <a:schemeClr val="tx1"/>
                </a:solidFill>
              </a:rPr>
              <a:t> </a:t>
            </a:r>
            <a:r>
              <a:rPr lang="es-ES" sz="2000" dirty="0" err="1">
                <a:solidFill>
                  <a:schemeClr val="tx1"/>
                </a:solidFill>
              </a:rPr>
              <a:t>walk</a:t>
            </a:r>
            <a:r>
              <a:rPr lang="es-ES" sz="2000" dirty="0">
                <a:solidFill>
                  <a:schemeClr val="tx1"/>
                </a:solidFill>
              </a:rPr>
              <a:t>, </a:t>
            </a:r>
            <a:r>
              <a:rPr lang="es-ES" sz="2000" dirty="0" err="1">
                <a:solidFill>
                  <a:schemeClr val="tx1"/>
                </a:solidFill>
              </a:rPr>
              <a:t>not</a:t>
            </a:r>
            <a:r>
              <a:rPr lang="es-ES" sz="2000" dirty="0">
                <a:solidFill>
                  <a:schemeClr val="tx1"/>
                </a:solidFill>
              </a:rPr>
              <a:t> a simple Poisson </a:t>
            </a:r>
            <a:r>
              <a:rPr lang="es-ES" sz="2000" dirty="0" err="1">
                <a:solidFill>
                  <a:schemeClr val="tx1"/>
                </a:solidFill>
              </a:rPr>
              <a:t>process</a:t>
            </a:r>
            <a:endParaRPr lang="es-ES" sz="2000" dirty="0">
              <a:solidFill>
                <a:schemeClr val="tx1"/>
              </a:solidFill>
            </a:endParaRPr>
          </a:p>
        </p:txBody>
      </p:sp>
      <p:pic>
        <p:nvPicPr>
          <p:cNvPr id="12" name="Imagen 11" descr="Gráfico&#10;&#10;El contenido generado por IA puede ser incorrecto.">
            <a:extLst>
              <a:ext uri="{FF2B5EF4-FFF2-40B4-BE49-F238E27FC236}">
                <a16:creationId xmlns:a16="http://schemas.microsoft.com/office/drawing/2014/main" id="{3E15A035-D11F-EE00-135C-79F35264E122}"/>
              </a:ext>
            </a:extLst>
          </p:cNvPr>
          <p:cNvPicPr>
            <a:picLocks noChangeAspect="1"/>
          </p:cNvPicPr>
          <p:nvPr/>
        </p:nvPicPr>
        <p:blipFill>
          <a:blip r:embed="rId4"/>
          <a:stretch>
            <a:fillRect/>
          </a:stretch>
        </p:blipFill>
        <p:spPr>
          <a:xfrm>
            <a:off x="6202261" y="1559133"/>
            <a:ext cx="4187444" cy="4293822"/>
          </a:xfrm>
          <a:prstGeom prst="roundRect">
            <a:avLst>
              <a:gd name="adj" fmla="val 11365"/>
            </a:avLst>
          </a:prstGeom>
        </p:spPr>
      </p:pic>
      <p:sp>
        <p:nvSpPr>
          <p:cNvPr id="13" name="Elipse 12">
            <a:extLst>
              <a:ext uri="{FF2B5EF4-FFF2-40B4-BE49-F238E27FC236}">
                <a16:creationId xmlns:a16="http://schemas.microsoft.com/office/drawing/2014/main" id="{76DBD848-0F81-B631-151A-F23815FF04AD}"/>
              </a:ext>
            </a:extLst>
          </p:cNvPr>
          <p:cNvSpPr>
            <a:spLocks noChangeAspect="1"/>
          </p:cNvSpPr>
          <p:nvPr/>
        </p:nvSpPr>
        <p:spPr>
          <a:xfrm>
            <a:off x="7732879" y="3892716"/>
            <a:ext cx="414000" cy="414000"/>
          </a:xfrm>
          <a:prstGeom prst="ellipse">
            <a:avLst/>
          </a:prstGeom>
          <a:solidFill>
            <a:srgbClr val="9AAFD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Elipse 13">
            <a:extLst>
              <a:ext uri="{FF2B5EF4-FFF2-40B4-BE49-F238E27FC236}">
                <a16:creationId xmlns:a16="http://schemas.microsoft.com/office/drawing/2014/main" id="{A962F566-65F4-67AA-E0ED-5DC137D10BD7}"/>
              </a:ext>
            </a:extLst>
          </p:cNvPr>
          <p:cNvSpPr>
            <a:spLocks noChangeAspect="1"/>
          </p:cNvSpPr>
          <p:nvPr/>
        </p:nvSpPr>
        <p:spPr>
          <a:xfrm>
            <a:off x="8284903" y="4431615"/>
            <a:ext cx="414000" cy="414000"/>
          </a:xfrm>
          <a:prstGeom prst="ellipse">
            <a:avLst/>
          </a:prstGeom>
          <a:solidFill>
            <a:srgbClr val="ACE2B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17" name="Conector recto de flecha 16">
            <a:extLst>
              <a:ext uri="{FF2B5EF4-FFF2-40B4-BE49-F238E27FC236}">
                <a16:creationId xmlns:a16="http://schemas.microsoft.com/office/drawing/2014/main" id="{1737FAC6-3E68-809B-2057-746628E73F0A}"/>
              </a:ext>
            </a:extLst>
          </p:cNvPr>
          <p:cNvCxnSpPr>
            <a:cxnSpLocks/>
          </p:cNvCxnSpPr>
          <p:nvPr/>
        </p:nvCxnSpPr>
        <p:spPr>
          <a:xfrm flipV="1">
            <a:off x="7843023" y="2314376"/>
            <a:ext cx="905919" cy="1262638"/>
          </a:xfrm>
          <a:prstGeom prst="straightConnector1">
            <a:avLst/>
          </a:prstGeom>
          <a:ln w="76200">
            <a:prstDash val="sysDot"/>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9" name="CuadroTexto 18">
                <a:extLst>
                  <a:ext uri="{FF2B5EF4-FFF2-40B4-BE49-F238E27FC236}">
                    <a16:creationId xmlns:a16="http://schemas.microsoft.com/office/drawing/2014/main" id="{8D7BE550-017D-7D43-1641-6201A336C4A4}"/>
                  </a:ext>
                </a:extLst>
              </p:cNvPr>
              <p:cNvSpPr txBox="1"/>
              <p:nvPr/>
            </p:nvSpPr>
            <p:spPr>
              <a:xfrm>
                <a:off x="8146879" y="2563129"/>
                <a:ext cx="149913" cy="276999"/>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s-ES" b="0" i="1" smtClean="0">
                          <a:latin typeface="Cambria Math" panose="02040503050406030204" pitchFamily="18" charset="0"/>
                        </a:rPr>
                        <m:t>𝑡</m:t>
                      </m:r>
                    </m:oMath>
                  </m:oMathPara>
                </a14:m>
                <a:endParaRPr lang="es-ES" dirty="0"/>
              </a:p>
            </p:txBody>
          </p:sp>
        </mc:Choice>
        <mc:Fallback>
          <p:sp>
            <p:nvSpPr>
              <p:cNvPr id="19" name="CuadroTexto 18">
                <a:extLst>
                  <a:ext uri="{FF2B5EF4-FFF2-40B4-BE49-F238E27FC236}">
                    <a16:creationId xmlns:a16="http://schemas.microsoft.com/office/drawing/2014/main" id="{8D7BE550-017D-7D43-1641-6201A336C4A4}"/>
                  </a:ext>
                </a:extLst>
              </p:cNvPr>
              <p:cNvSpPr txBox="1">
                <a:spLocks noRot="1" noChangeAspect="1" noMove="1" noResize="1" noEditPoints="1" noAdjustHandles="1" noChangeArrowheads="1" noChangeShapeType="1" noTextEdit="1"/>
              </p:cNvSpPr>
              <p:nvPr/>
            </p:nvSpPr>
            <p:spPr>
              <a:xfrm>
                <a:off x="8146879" y="2563129"/>
                <a:ext cx="149913" cy="276999"/>
              </a:xfrm>
              <a:prstGeom prst="rect">
                <a:avLst/>
              </a:prstGeom>
              <a:blipFill>
                <a:blip r:embed="rId5"/>
                <a:stretch>
                  <a:fillRect l="-30769" r="-23077" b="-4348"/>
                </a:stretch>
              </a:blipFill>
            </p:spPr>
            <p:txBody>
              <a:bodyPr/>
              <a:lstStyle/>
              <a:p>
                <a:r>
                  <a:rPr lang="es-ES">
                    <a:noFill/>
                  </a:rPr>
                  <a:t> </a:t>
                </a:r>
              </a:p>
            </p:txBody>
          </p:sp>
        </mc:Fallback>
      </mc:AlternateContent>
    </p:spTree>
    <p:extLst>
      <p:ext uri="{BB962C8B-B14F-4D97-AF65-F5344CB8AC3E}">
        <p14:creationId xmlns:p14="http://schemas.microsoft.com/office/powerpoint/2010/main" val="2227367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6BE60D8-87BD-5E3F-C456-948F24F7C614}"/>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4D051B02-9C80-05EA-9C01-E9C44FC6B241}"/>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9723DDF1-A7F8-9D09-59D0-75E57C7EFEDD}"/>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F69F8F29-BE07-CCD4-E184-607DA2E1216B}"/>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 name="CuadroTexto 1">
            <a:extLst>
              <a:ext uri="{FF2B5EF4-FFF2-40B4-BE49-F238E27FC236}">
                <a16:creationId xmlns:a16="http://schemas.microsoft.com/office/drawing/2014/main" id="{8C259C98-A7B9-1E05-4050-C337D24857AE}"/>
              </a:ext>
            </a:extLst>
          </p:cNvPr>
          <p:cNvSpPr txBox="1"/>
          <p:nvPr/>
        </p:nvSpPr>
        <p:spPr>
          <a:xfrm>
            <a:off x="88774" y="219842"/>
            <a:ext cx="12103225" cy="707886"/>
          </a:xfrm>
          <a:prstGeom prst="rect">
            <a:avLst/>
          </a:prstGeom>
          <a:noFill/>
        </p:spPr>
        <p:txBody>
          <a:bodyPr wrap="square" rtlCol="0">
            <a:spAutoFit/>
          </a:bodyPr>
          <a:lstStyle/>
          <a:p>
            <a:r>
              <a:rPr lang="es-ES" sz="4000" b="1" dirty="0" err="1"/>
              <a:t>Discussion</a:t>
            </a:r>
            <a:r>
              <a:rPr lang="es-ES" sz="4000" b="1" dirty="0"/>
              <a:t>: </a:t>
            </a:r>
            <a:r>
              <a:rPr lang="es-ES" sz="3200" dirty="0" err="1"/>
              <a:t>Limitations</a:t>
            </a:r>
            <a:r>
              <a:rPr lang="es-ES" sz="3200" dirty="0"/>
              <a:t> </a:t>
            </a:r>
            <a:r>
              <a:rPr lang="es-ES" sz="3200" dirty="0" err="1"/>
              <a:t>of</a:t>
            </a:r>
            <a:r>
              <a:rPr lang="es-ES" sz="3200" dirty="0"/>
              <a:t> </a:t>
            </a:r>
            <a:r>
              <a:rPr lang="es-ES" sz="3200" dirty="0" err="1"/>
              <a:t>Modeling</a:t>
            </a:r>
            <a:r>
              <a:rPr lang="es-ES" sz="3200" dirty="0"/>
              <a:t> and Data</a:t>
            </a:r>
          </a:p>
        </p:txBody>
      </p:sp>
      <p:sp>
        <p:nvSpPr>
          <p:cNvPr id="6" name="Rectángulo: esquinas redondeadas 4">
            <a:extLst>
              <a:ext uri="{FF2B5EF4-FFF2-40B4-BE49-F238E27FC236}">
                <a16:creationId xmlns:a16="http://schemas.microsoft.com/office/drawing/2014/main" id="{A9F9178A-15A3-31E8-F970-A411004CB843}"/>
              </a:ext>
            </a:extLst>
          </p:cNvPr>
          <p:cNvSpPr/>
          <p:nvPr/>
        </p:nvSpPr>
        <p:spPr>
          <a:xfrm>
            <a:off x="295251" y="1803858"/>
            <a:ext cx="4571716" cy="179554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gn="just">
              <a:buFont typeface="Arial" panose="020B0604020202020204" pitchFamily="34" charset="0"/>
              <a:buChar char="•"/>
            </a:pPr>
            <a:r>
              <a:rPr lang="es-ES" sz="2000" dirty="0">
                <a:solidFill>
                  <a:schemeClr val="tx1"/>
                </a:solidFill>
              </a:rPr>
              <a:t>Global </a:t>
            </a:r>
            <a:r>
              <a:rPr lang="es-ES" sz="2000" dirty="0" err="1">
                <a:solidFill>
                  <a:schemeClr val="tx1"/>
                </a:solidFill>
              </a:rPr>
              <a:t>sequence</a:t>
            </a:r>
            <a:r>
              <a:rPr lang="es-ES" sz="2000" dirty="0">
                <a:solidFill>
                  <a:schemeClr val="tx1"/>
                </a:solidFill>
              </a:rPr>
              <a:t> data </a:t>
            </a:r>
            <a:r>
              <a:rPr lang="es-ES" sz="2000" dirty="0" err="1">
                <a:solidFill>
                  <a:schemeClr val="tx1"/>
                </a:solidFill>
              </a:rPr>
              <a:t>is</a:t>
            </a:r>
            <a:r>
              <a:rPr lang="es-ES" sz="2000" dirty="0">
                <a:solidFill>
                  <a:schemeClr val="tx1"/>
                </a:solidFill>
              </a:rPr>
              <a:t> </a:t>
            </a:r>
            <a:r>
              <a:rPr lang="es-ES" sz="2000" dirty="0" err="1">
                <a:solidFill>
                  <a:schemeClr val="tx1"/>
                </a:solidFill>
              </a:rPr>
              <a:t>biased</a:t>
            </a:r>
            <a:r>
              <a:rPr lang="es-ES" sz="2000" dirty="0">
                <a:solidFill>
                  <a:schemeClr val="tx1"/>
                </a:solidFill>
              </a:rPr>
              <a:t> </a:t>
            </a:r>
            <a:r>
              <a:rPr lang="es-ES" sz="2000" dirty="0" err="1">
                <a:solidFill>
                  <a:schemeClr val="tx1"/>
                </a:solidFill>
              </a:rPr>
              <a:t>by</a:t>
            </a:r>
            <a:r>
              <a:rPr lang="es-ES" sz="2000" dirty="0">
                <a:solidFill>
                  <a:schemeClr val="tx1"/>
                </a:solidFill>
              </a:rPr>
              <a:t> </a:t>
            </a:r>
            <a:r>
              <a:rPr lang="es-ES" sz="2000" dirty="0" err="1">
                <a:solidFill>
                  <a:schemeClr val="tx1"/>
                </a:solidFill>
              </a:rPr>
              <a:t>geography</a:t>
            </a:r>
            <a:r>
              <a:rPr lang="es-ES" sz="2000" dirty="0">
                <a:solidFill>
                  <a:schemeClr val="tx1"/>
                </a:solidFill>
              </a:rPr>
              <a:t>, timing, and </a:t>
            </a:r>
            <a:r>
              <a:rPr lang="es-ES" sz="2000" dirty="0" err="1">
                <a:solidFill>
                  <a:schemeClr val="tx1"/>
                </a:solidFill>
              </a:rPr>
              <a:t>surveillance</a:t>
            </a:r>
            <a:r>
              <a:rPr lang="es-ES" sz="2000" dirty="0">
                <a:solidFill>
                  <a:schemeClr val="tx1"/>
                </a:solidFill>
              </a:rPr>
              <a:t> </a:t>
            </a:r>
            <a:r>
              <a:rPr lang="es-ES" sz="2000" dirty="0" err="1">
                <a:solidFill>
                  <a:schemeClr val="tx1"/>
                </a:solidFill>
              </a:rPr>
              <a:t>intensity</a:t>
            </a:r>
            <a:endParaRPr lang="es-ES" sz="2000" dirty="0">
              <a:solidFill>
                <a:schemeClr val="tx1"/>
              </a:solidFill>
            </a:endParaRPr>
          </a:p>
          <a:p>
            <a:pPr algn="just"/>
            <a:endParaRPr lang="es-ES" sz="2000" dirty="0">
              <a:solidFill>
                <a:schemeClr val="tx1"/>
              </a:solidFill>
            </a:endParaRPr>
          </a:p>
          <a:p>
            <a:pPr marL="342900" indent="-342900" algn="just">
              <a:buFont typeface="Arial" panose="020B0604020202020204" pitchFamily="34" charset="0"/>
              <a:buChar char="•"/>
            </a:pPr>
            <a:r>
              <a:rPr lang="es-ES" sz="2000" dirty="0">
                <a:solidFill>
                  <a:schemeClr val="tx1"/>
                </a:solidFill>
              </a:rPr>
              <a:t>A single </a:t>
            </a:r>
            <a:r>
              <a:rPr lang="es-ES" sz="2000" dirty="0" err="1">
                <a:solidFill>
                  <a:schemeClr val="tx1"/>
                </a:solidFill>
              </a:rPr>
              <a:t>diffusion</a:t>
            </a:r>
            <a:r>
              <a:rPr lang="es-ES" sz="2000" dirty="0">
                <a:solidFill>
                  <a:schemeClr val="tx1"/>
                </a:solidFill>
              </a:rPr>
              <a:t> </a:t>
            </a:r>
            <a:r>
              <a:rPr lang="es-ES" sz="2000" dirty="0" err="1">
                <a:solidFill>
                  <a:schemeClr val="tx1"/>
                </a:solidFill>
              </a:rPr>
              <a:t>exponent</a:t>
            </a:r>
            <a:r>
              <a:rPr lang="es-ES" sz="2000" dirty="0">
                <a:solidFill>
                  <a:schemeClr val="tx1"/>
                </a:solidFill>
              </a:rPr>
              <a:t> per </a:t>
            </a:r>
            <a:r>
              <a:rPr lang="es-ES" sz="2000" dirty="0" err="1">
                <a:solidFill>
                  <a:schemeClr val="tx1"/>
                </a:solidFill>
              </a:rPr>
              <a:t>variant</a:t>
            </a:r>
            <a:r>
              <a:rPr lang="es-ES" sz="2000" dirty="0">
                <a:solidFill>
                  <a:schemeClr val="tx1"/>
                </a:solidFill>
              </a:rPr>
              <a:t> </a:t>
            </a:r>
            <a:r>
              <a:rPr lang="es-ES" sz="2000" dirty="0" err="1">
                <a:solidFill>
                  <a:schemeClr val="tx1"/>
                </a:solidFill>
              </a:rPr>
              <a:t>oversimplifies</a:t>
            </a:r>
            <a:r>
              <a:rPr lang="es-ES" sz="2000" dirty="0">
                <a:solidFill>
                  <a:schemeClr val="tx1"/>
                </a:solidFill>
              </a:rPr>
              <a:t> </a:t>
            </a:r>
            <a:r>
              <a:rPr lang="es-ES" sz="2000" dirty="0" err="1">
                <a:solidFill>
                  <a:schemeClr val="tx1"/>
                </a:solidFill>
              </a:rPr>
              <a:t>biology</a:t>
            </a:r>
            <a:endParaRPr lang="es-ES" sz="2000" dirty="0">
              <a:solidFill>
                <a:schemeClr val="tx1"/>
              </a:solidFill>
            </a:endParaRPr>
          </a:p>
          <a:p>
            <a:pPr algn="just"/>
            <a:endParaRPr lang="es-ES" sz="2000" dirty="0">
              <a:solidFill>
                <a:schemeClr val="tx1"/>
              </a:solidFill>
            </a:endParaRPr>
          </a:p>
          <a:p>
            <a:pPr marL="342900" indent="-342900" algn="just">
              <a:buFont typeface="Arial" panose="020B0604020202020204" pitchFamily="34" charset="0"/>
              <a:buChar char="•"/>
            </a:pPr>
            <a:r>
              <a:rPr lang="es-ES" sz="2000" dirty="0" err="1">
                <a:solidFill>
                  <a:schemeClr val="tx1"/>
                </a:solidFill>
              </a:rPr>
              <a:t>Recombination</a:t>
            </a:r>
            <a:r>
              <a:rPr lang="es-ES" sz="2000" dirty="0">
                <a:solidFill>
                  <a:schemeClr val="tx1"/>
                </a:solidFill>
              </a:rPr>
              <a:t> (</a:t>
            </a:r>
            <a:r>
              <a:rPr lang="es-ES" sz="2000" dirty="0" err="1">
                <a:solidFill>
                  <a:schemeClr val="tx1"/>
                </a:solidFill>
              </a:rPr>
              <a:t>though</a:t>
            </a:r>
            <a:r>
              <a:rPr lang="es-ES" sz="2000" dirty="0">
                <a:solidFill>
                  <a:schemeClr val="tx1"/>
                </a:solidFill>
              </a:rPr>
              <a:t> rare) </a:t>
            </a:r>
            <a:r>
              <a:rPr lang="es-ES" sz="2000" dirty="0" err="1">
                <a:solidFill>
                  <a:schemeClr val="tx1"/>
                </a:solidFill>
              </a:rPr>
              <a:t>is</a:t>
            </a:r>
            <a:r>
              <a:rPr lang="es-ES" sz="2000" dirty="0">
                <a:solidFill>
                  <a:schemeClr val="tx1"/>
                </a:solidFill>
              </a:rPr>
              <a:t> </a:t>
            </a:r>
            <a:r>
              <a:rPr lang="es-ES" sz="2000" dirty="0" err="1">
                <a:solidFill>
                  <a:schemeClr val="tx1"/>
                </a:solidFill>
              </a:rPr>
              <a:t>not</a:t>
            </a:r>
            <a:r>
              <a:rPr lang="es-ES" sz="2000" dirty="0">
                <a:solidFill>
                  <a:schemeClr val="tx1"/>
                </a:solidFill>
              </a:rPr>
              <a:t> </a:t>
            </a:r>
            <a:r>
              <a:rPr lang="es-ES" sz="2000" dirty="0" err="1">
                <a:solidFill>
                  <a:schemeClr val="tx1"/>
                </a:solidFill>
              </a:rPr>
              <a:t>modeled</a:t>
            </a:r>
            <a:r>
              <a:rPr lang="es-ES" sz="2000" dirty="0">
                <a:solidFill>
                  <a:schemeClr val="tx1"/>
                </a:solidFill>
              </a:rPr>
              <a:t> and </a:t>
            </a:r>
            <a:r>
              <a:rPr lang="es-ES" sz="2000" dirty="0" err="1">
                <a:solidFill>
                  <a:schemeClr val="tx1"/>
                </a:solidFill>
              </a:rPr>
              <a:t>may</a:t>
            </a:r>
            <a:r>
              <a:rPr lang="es-ES" sz="2000" dirty="0">
                <a:solidFill>
                  <a:schemeClr val="tx1"/>
                </a:solidFill>
              </a:rPr>
              <a:t> </a:t>
            </a:r>
            <a:r>
              <a:rPr lang="es-ES" sz="2000" dirty="0" err="1">
                <a:solidFill>
                  <a:schemeClr val="tx1"/>
                </a:solidFill>
              </a:rPr>
              <a:t>confound</a:t>
            </a:r>
            <a:r>
              <a:rPr lang="es-ES" sz="2000" dirty="0">
                <a:solidFill>
                  <a:schemeClr val="tx1"/>
                </a:solidFill>
              </a:rPr>
              <a:t> </a:t>
            </a:r>
            <a:r>
              <a:rPr lang="es-ES" sz="2000" dirty="0" err="1">
                <a:solidFill>
                  <a:schemeClr val="tx1"/>
                </a:solidFill>
              </a:rPr>
              <a:t>signals</a:t>
            </a:r>
            <a:endParaRPr lang="es-ES" sz="2000" dirty="0">
              <a:solidFill>
                <a:schemeClr val="tx1"/>
              </a:solidFill>
            </a:endParaRPr>
          </a:p>
          <a:p>
            <a:pPr algn="just"/>
            <a:endParaRPr lang="es-ES" sz="2000" dirty="0">
              <a:solidFill>
                <a:schemeClr val="tx1"/>
              </a:solidFill>
            </a:endParaRPr>
          </a:p>
          <a:p>
            <a:pPr marL="342900" indent="-342900" algn="just">
              <a:buFont typeface="Arial" panose="020B0604020202020204" pitchFamily="34" charset="0"/>
              <a:buChar char="•"/>
            </a:pPr>
            <a:r>
              <a:rPr lang="es-ES" sz="2000" dirty="0" err="1">
                <a:solidFill>
                  <a:schemeClr val="tx1"/>
                </a:solidFill>
              </a:rPr>
              <a:t>Patterns</a:t>
            </a:r>
            <a:r>
              <a:rPr lang="es-ES" sz="2000" dirty="0">
                <a:solidFill>
                  <a:schemeClr val="tx1"/>
                </a:solidFill>
              </a:rPr>
              <a:t> ≠ </a:t>
            </a:r>
            <a:r>
              <a:rPr lang="es-ES" sz="2000" dirty="0" err="1">
                <a:solidFill>
                  <a:schemeClr val="tx1"/>
                </a:solidFill>
              </a:rPr>
              <a:t>mechanisms</a:t>
            </a:r>
            <a:r>
              <a:rPr lang="es-ES" sz="2000" dirty="0">
                <a:solidFill>
                  <a:schemeClr val="tx1"/>
                </a:solidFill>
              </a:rPr>
              <a:t> — </a:t>
            </a:r>
            <a:r>
              <a:rPr lang="es-ES" sz="2000" dirty="0" err="1">
                <a:solidFill>
                  <a:schemeClr val="tx1"/>
                </a:solidFill>
              </a:rPr>
              <a:t>results</a:t>
            </a:r>
            <a:r>
              <a:rPr lang="es-ES" sz="2000" dirty="0">
                <a:solidFill>
                  <a:schemeClr val="tx1"/>
                </a:solidFill>
              </a:rPr>
              <a:t> are descriptive, </a:t>
            </a:r>
            <a:r>
              <a:rPr lang="es-ES" sz="2000" dirty="0" err="1">
                <a:solidFill>
                  <a:schemeClr val="tx1"/>
                </a:solidFill>
              </a:rPr>
              <a:t>not</a:t>
            </a:r>
            <a:r>
              <a:rPr lang="es-ES" sz="2000" dirty="0">
                <a:solidFill>
                  <a:schemeClr val="tx1"/>
                </a:solidFill>
              </a:rPr>
              <a:t> </a:t>
            </a:r>
            <a:r>
              <a:rPr lang="es-ES" sz="2000" dirty="0" err="1">
                <a:solidFill>
                  <a:schemeClr val="tx1"/>
                </a:solidFill>
              </a:rPr>
              <a:t>mechanistic</a:t>
            </a:r>
            <a:endParaRPr lang="es-ES" sz="2000" dirty="0">
              <a:solidFill>
                <a:schemeClr val="tx1"/>
              </a:solidFill>
            </a:endParaRPr>
          </a:p>
        </p:txBody>
      </p:sp>
      <p:pic>
        <p:nvPicPr>
          <p:cNvPr id="45058" name="Picture 2">
            <a:extLst>
              <a:ext uri="{FF2B5EF4-FFF2-40B4-BE49-F238E27FC236}">
                <a16:creationId xmlns:a16="http://schemas.microsoft.com/office/drawing/2014/main" id="{15EBAC26-6A35-269F-87C3-CF23317396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0355" y="1665306"/>
            <a:ext cx="4235245" cy="4235245"/>
          </a:xfrm>
          <a:prstGeom prst="roundRect">
            <a:avLst>
              <a:gd name="adj" fmla="val 9006"/>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82262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8DA0B63-8FD6-9BD8-3ADD-031199EBACF9}"/>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1F51D0E1-2BAD-8696-50EE-087F08B87A6E}"/>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B44F1456-5F80-F7AA-DA9A-AB43B55521F2}"/>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030805C5-8C50-9013-A49B-108A20824AE2}"/>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 name="CuadroTexto 1">
            <a:extLst>
              <a:ext uri="{FF2B5EF4-FFF2-40B4-BE49-F238E27FC236}">
                <a16:creationId xmlns:a16="http://schemas.microsoft.com/office/drawing/2014/main" id="{87856465-F824-7AD5-05FB-025D2B9E2B0B}"/>
              </a:ext>
            </a:extLst>
          </p:cNvPr>
          <p:cNvSpPr txBox="1"/>
          <p:nvPr/>
        </p:nvSpPr>
        <p:spPr>
          <a:xfrm>
            <a:off x="88774" y="219842"/>
            <a:ext cx="12103225" cy="707886"/>
          </a:xfrm>
          <a:prstGeom prst="rect">
            <a:avLst/>
          </a:prstGeom>
          <a:noFill/>
        </p:spPr>
        <p:txBody>
          <a:bodyPr wrap="square" rtlCol="0">
            <a:spAutoFit/>
          </a:bodyPr>
          <a:lstStyle/>
          <a:p>
            <a:r>
              <a:rPr lang="es-ES" sz="4000" b="1" dirty="0" err="1"/>
              <a:t>Discussion</a:t>
            </a:r>
            <a:r>
              <a:rPr lang="es-ES" sz="4000" b="1" dirty="0"/>
              <a:t>: </a:t>
            </a:r>
            <a:r>
              <a:rPr lang="es-ES" sz="3200" dirty="0" err="1"/>
              <a:t>Integration</a:t>
            </a:r>
            <a:endParaRPr lang="es-ES" sz="3200" dirty="0"/>
          </a:p>
        </p:txBody>
      </p:sp>
      <p:sp>
        <p:nvSpPr>
          <p:cNvPr id="6" name="Rectángulo: esquinas redondeadas 4">
            <a:extLst>
              <a:ext uri="{FF2B5EF4-FFF2-40B4-BE49-F238E27FC236}">
                <a16:creationId xmlns:a16="http://schemas.microsoft.com/office/drawing/2014/main" id="{8516D0EC-637A-F053-3241-E8E7BFE12A90}"/>
              </a:ext>
            </a:extLst>
          </p:cNvPr>
          <p:cNvSpPr/>
          <p:nvPr/>
        </p:nvSpPr>
        <p:spPr>
          <a:xfrm>
            <a:off x="295250" y="1803858"/>
            <a:ext cx="4719201" cy="1795542"/>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342900" indent="-342900" algn="just">
              <a:buFont typeface="Arial" panose="020B0604020202020204" pitchFamily="34" charset="0"/>
              <a:buChar char="•"/>
            </a:pPr>
            <a:r>
              <a:rPr lang="es-ES" sz="2000" dirty="0" err="1">
                <a:solidFill>
                  <a:schemeClr val="tx1"/>
                </a:solidFill>
              </a:rPr>
              <a:t>Integrate</a:t>
            </a:r>
            <a:r>
              <a:rPr lang="es-ES" sz="2000" dirty="0">
                <a:solidFill>
                  <a:schemeClr val="tx1"/>
                </a:solidFill>
              </a:rPr>
              <a:t> </a:t>
            </a:r>
            <a:r>
              <a:rPr lang="es-ES" sz="2000" dirty="0" err="1">
                <a:solidFill>
                  <a:schemeClr val="tx1"/>
                </a:solidFill>
              </a:rPr>
              <a:t>fractional</a:t>
            </a:r>
            <a:r>
              <a:rPr lang="es-ES" sz="2000" dirty="0">
                <a:solidFill>
                  <a:schemeClr val="tx1"/>
                </a:solidFill>
              </a:rPr>
              <a:t> </a:t>
            </a:r>
            <a:r>
              <a:rPr lang="es-ES" sz="2000" dirty="0" err="1">
                <a:solidFill>
                  <a:schemeClr val="tx1"/>
                </a:solidFill>
              </a:rPr>
              <a:t>clocks</a:t>
            </a:r>
            <a:r>
              <a:rPr lang="es-ES" sz="2000" dirty="0">
                <a:solidFill>
                  <a:schemeClr val="tx1"/>
                </a:solidFill>
              </a:rPr>
              <a:t> </a:t>
            </a:r>
            <a:r>
              <a:rPr lang="es-ES" sz="2000" dirty="0" err="1">
                <a:solidFill>
                  <a:schemeClr val="tx1"/>
                </a:solidFill>
              </a:rPr>
              <a:t>into</a:t>
            </a:r>
            <a:r>
              <a:rPr lang="es-ES" sz="2000" dirty="0">
                <a:solidFill>
                  <a:schemeClr val="tx1"/>
                </a:solidFill>
              </a:rPr>
              <a:t> </a:t>
            </a:r>
            <a:r>
              <a:rPr lang="es-ES" sz="2000" dirty="0" err="1">
                <a:solidFill>
                  <a:schemeClr val="tx1"/>
                </a:solidFill>
              </a:rPr>
              <a:t>phylodynamic</a:t>
            </a:r>
            <a:r>
              <a:rPr lang="es-ES" sz="2000" dirty="0">
                <a:solidFill>
                  <a:schemeClr val="tx1"/>
                </a:solidFill>
              </a:rPr>
              <a:t> </a:t>
            </a:r>
            <a:r>
              <a:rPr lang="es-ES" sz="2000" dirty="0" err="1">
                <a:solidFill>
                  <a:schemeClr val="tx1"/>
                </a:solidFill>
              </a:rPr>
              <a:t>models</a:t>
            </a:r>
            <a:endParaRPr lang="es-ES" sz="2000" dirty="0">
              <a:solidFill>
                <a:schemeClr val="tx1"/>
              </a:solidFill>
            </a:endParaRPr>
          </a:p>
          <a:p>
            <a:pPr algn="just"/>
            <a:endParaRPr lang="es-ES" sz="2000" dirty="0">
              <a:solidFill>
                <a:schemeClr val="tx1"/>
              </a:solidFill>
            </a:endParaRPr>
          </a:p>
          <a:p>
            <a:pPr marL="342900" indent="-342900" algn="just">
              <a:buFont typeface="Arial" panose="020B0604020202020204" pitchFamily="34" charset="0"/>
              <a:buChar char="•"/>
            </a:pPr>
            <a:r>
              <a:rPr lang="es-ES" sz="2000" dirty="0">
                <a:solidFill>
                  <a:schemeClr val="tx1"/>
                </a:solidFill>
              </a:rPr>
              <a:t>Compare </a:t>
            </a:r>
            <a:r>
              <a:rPr lang="es-ES" sz="2000" dirty="0" err="1">
                <a:solidFill>
                  <a:schemeClr val="tx1"/>
                </a:solidFill>
              </a:rPr>
              <a:t>population-level</a:t>
            </a:r>
            <a:r>
              <a:rPr lang="es-ES" sz="2000" dirty="0">
                <a:solidFill>
                  <a:schemeClr val="tx1"/>
                </a:solidFill>
              </a:rPr>
              <a:t> vs. </a:t>
            </a:r>
            <a:r>
              <a:rPr lang="es-ES" sz="2000" dirty="0" err="1">
                <a:solidFill>
                  <a:schemeClr val="tx1"/>
                </a:solidFill>
              </a:rPr>
              <a:t>intrahost</a:t>
            </a:r>
            <a:r>
              <a:rPr lang="es-ES" sz="2000" dirty="0">
                <a:solidFill>
                  <a:schemeClr val="tx1"/>
                </a:solidFill>
              </a:rPr>
              <a:t> </a:t>
            </a:r>
            <a:r>
              <a:rPr lang="es-ES" sz="2000" dirty="0" err="1">
                <a:solidFill>
                  <a:schemeClr val="tx1"/>
                </a:solidFill>
              </a:rPr>
              <a:t>evolutionary</a:t>
            </a:r>
            <a:r>
              <a:rPr lang="es-ES" sz="2000" dirty="0">
                <a:solidFill>
                  <a:schemeClr val="tx1"/>
                </a:solidFill>
              </a:rPr>
              <a:t> </a:t>
            </a:r>
            <a:r>
              <a:rPr lang="es-ES" sz="2000" dirty="0" err="1">
                <a:solidFill>
                  <a:schemeClr val="tx1"/>
                </a:solidFill>
              </a:rPr>
              <a:t>dynamics</a:t>
            </a:r>
            <a:endParaRPr lang="es-ES" sz="2000" dirty="0">
              <a:solidFill>
                <a:schemeClr val="tx1"/>
              </a:solidFill>
            </a:endParaRPr>
          </a:p>
          <a:p>
            <a:pPr algn="just"/>
            <a:endParaRPr lang="es-ES" sz="2000" dirty="0">
              <a:solidFill>
                <a:schemeClr val="tx1"/>
              </a:solidFill>
            </a:endParaRPr>
          </a:p>
          <a:p>
            <a:pPr marL="342900" indent="-342900" algn="just">
              <a:buFont typeface="Arial" panose="020B0604020202020204" pitchFamily="34" charset="0"/>
              <a:buChar char="•"/>
            </a:pPr>
            <a:r>
              <a:rPr lang="es-ES" sz="2000" dirty="0">
                <a:solidFill>
                  <a:schemeClr val="tx1"/>
                </a:solidFill>
              </a:rPr>
              <a:t>Combine </a:t>
            </a:r>
            <a:r>
              <a:rPr lang="es-ES" sz="2000" dirty="0" err="1">
                <a:solidFill>
                  <a:schemeClr val="tx1"/>
                </a:solidFill>
              </a:rPr>
              <a:t>statistical</a:t>
            </a:r>
            <a:r>
              <a:rPr lang="es-ES" sz="2000" dirty="0">
                <a:solidFill>
                  <a:schemeClr val="tx1"/>
                </a:solidFill>
              </a:rPr>
              <a:t> </a:t>
            </a:r>
            <a:r>
              <a:rPr lang="es-ES" sz="2000" dirty="0" err="1">
                <a:solidFill>
                  <a:schemeClr val="tx1"/>
                </a:solidFill>
              </a:rPr>
              <a:t>insights</a:t>
            </a:r>
            <a:r>
              <a:rPr lang="es-ES" sz="2000" dirty="0">
                <a:solidFill>
                  <a:schemeClr val="tx1"/>
                </a:solidFill>
              </a:rPr>
              <a:t> </a:t>
            </a:r>
            <a:r>
              <a:rPr lang="es-ES" sz="2000" dirty="0" err="1">
                <a:solidFill>
                  <a:schemeClr val="tx1"/>
                </a:solidFill>
              </a:rPr>
              <a:t>with</a:t>
            </a:r>
            <a:r>
              <a:rPr lang="es-ES" sz="2000" dirty="0">
                <a:solidFill>
                  <a:schemeClr val="tx1"/>
                </a:solidFill>
              </a:rPr>
              <a:t> in vitro </a:t>
            </a:r>
            <a:r>
              <a:rPr lang="es-ES" sz="2000" dirty="0" err="1">
                <a:solidFill>
                  <a:schemeClr val="tx1"/>
                </a:solidFill>
              </a:rPr>
              <a:t>mutation</a:t>
            </a:r>
            <a:r>
              <a:rPr lang="es-ES" sz="2000" dirty="0">
                <a:solidFill>
                  <a:schemeClr val="tx1"/>
                </a:solidFill>
              </a:rPr>
              <a:t> </a:t>
            </a:r>
            <a:r>
              <a:rPr lang="es-ES" sz="2000" dirty="0" err="1">
                <a:solidFill>
                  <a:schemeClr val="tx1"/>
                </a:solidFill>
              </a:rPr>
              <a:t>assays</a:t>
            </a:r>
            <a:endParaRPr lang="es-ES" sz="2000" dirty="0">
              <a:solidFill>
                <a:schemeClr val="tx1"/>
              </a:solidFill>
            </a:endParaRPr>
          </a:p>
          <a:p>
            <a:pPr algn="just"/>
            <a:endParaRPr lang="es-ES" sz="2000" dirty="0">
              <a:solidFill>
                <a:schemeClr val="tx1"/>
              </a:solidFill>
            </a:endParaRPr>
          </a:p>
          <a:p>
            <a:pPr marL="342900" indent="-342900" algn="just">
              <a:buFont typeface="Arial" panose="020B0604020202020204" pitchFamily="34" charset="0"/>
              <a:buChar char="•"/>
            </a:pPr>
            <a:r>
              <a:rPr lang="es-ES" sz="2000" dirty="0" err="1">
                <a:solidFill>
                  <a:schemeClr val="tx1"/>
                </a:solidFill>
              </a:rPr>
              <a:t>Ultimately</a:t>
            </a:r>
            <a:r>
              <a:rPr lang="es-ES" sz="2000" dirty="0">
                <a:solidFill>
                  <a:schemeClr val="tx1"/>
                </a:solidFill>
              </a:rPr>
              <a:t>, </a:t>
            </a:r>
            <a:r>
              <a:rPr lang="es-ES" sz="2000" dirty="0" err="1">
                <a:solidFill>
                  <a:schemeClr val="tx1"/>
                </a:solidFill>
              </a:rPr>
              <a:t>unify</a:t>
            </a:r>
            <a:r>
              <a:rPr lang="es-ES" sz="2000" dirty="0">
                <a:solidFill>
                  <a:schemeClr val="tx1"/>
                </a:solidFill>
              </a:rPr>
              <a:t> data, </a:t>
            </a:r>
            <a:r>
              <a:rPr lang="es-ES" sz="2000" dirty="0" err="1">
                <a:solidFill>
                  <a:schemeClr val="tx1"/>
                </a:solidFill>
              </a:rPr>
              <a:t>experiments</a:t>
            </a:r>
            <a:r>
              <a:rPr lang="es-ES" sz="2000" dirty="0">
                <a:solidFill>
                  <a:schemeClr val="tx1"/>
                </a:solidFill>
              </a:rPr>
              <a:t>, and </a:t>
            </a:r>
            <a:r>
              <a:rPr lang="es-ES" sz="2000" dirty="0" err="1">
                <a:solidFill>
                  <a:schemeClr val="tx1"/>
                </a:solidFill>
              </a:rPr>
              <a:t>theory</a:t>
            </a:r>
            <a:endParaRPr lang="es-ES" sz="2000" dirty="0">
              <a:solidFill>
                <a:schemeClr val="tx1"/>
              </a:solidFill>
            </a:endParaRPr>
          </a:p>
        </p:txBody>
      </p:sp>
      <p:pic>
        <p:nvPicPr>
          <p:cNvPr id="1026" name="Picture 2">
            <a:extLst>
              <a:ext uri="{FF2B5EF4-FFF2-40B4-BE49-F238E27FC236}">
                <a16:creationId xmlns:a16="http://schemas.microsoft.com/office/drawing/2014/main" id="{2990299A-94A6-6592-B971-1CFD6E2E52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3040" y="1668891"/>
            <a:ext cx="5859463" cy="3940974"/>
          </a:xfrm>
          <a:prstGeom prst="rect">
            <a:avLst/>
          </a:prstGeom>
          <a:noFill/>
          <a:extLst>
            <a:ext uri="{909E8E84-426E-40DD-AFC4-6F175D3DCCD1}">
              <a14:hiddenFill xmlns:a14="http://schemas.microsoft.com/office/drawing/2010/main">
                <a:solidFill>
                  <a:srgbClr val="FFFFFF"/>
                </a:solidFill>
              </a14:hiddenFill>
            </a:ext>
          </a:extLst>
        </p:spPr>
      </p:pic>
      <p:sp>
        <p:nvSpPr>
          <p:cNvPr id="7" name="CuadroTexto 6">
            <a:extLst>
              <a:ext uri="{FF2B5EF4-FFF2-40B4-BE49-F238E27FC236}">
                <a16:creationId xmlns:a16="http://schemas.microsoft.com/office/drawing/2014/main" id="{3E3D507E-5CC8-979F-BB82-8E65169CF43A}"/>
              </a:ext>
            </a:extLst>
          </p:cNvPr>
          <p:cNvSpPr txBox="1"/>
          <p:nvPr/>
        </p:nvSpPr>
        <p:spPr>
          <a:xfrm>
            <a:off x="6887435" y="5673782"/>
            <a:ext cx="3205563" cy="323165"/>
          </a:xfrm>
          <a:prstGeom prst="rect">
            <a:avLst/>
          </a:prstGeom>
          <a:noFill/>
        </p:spPr>
        <p:txBody>
          <a:bodyPr wrap="square" rtlCol="0">
            <a:spAutoFit/>
          </a:bodyPr>
          <a:lstStyle/>
          <a:p>
            <a:pPr algn="ctr"/>
            <a:r>
              <a:rPr lang="es-ES" sz="1500" b="1" i="1" dirty="0"/>
              <a:t>(</a:t>
            </a:r>
            <a:r>
              <a:rPr lang="es-ES" sz="1500" b="1" i="1" dirty="0" err="1"/>
              <a:t>Adapted</a:t>
            </a:r>
            <a:r>
              <a:rPr lang="es-ES" sz="1500" b="1" i="1" dirty="0"/>
              <a:t> </a:t>
            </a:r>
            <a:r>
              <a:rPr lang="es-ES" sz="1500" b="1" i="1" dirty="0" err="1"/>
              <a:t>from</a:t>
            </a:r>
            <a:r>
              <a:rPr lang="es-ES" sz="1500" b="1" i="1" dirty="0"/>
              <a:t> </a:t>
            </a:r>
            <a:r>
              <a:rPr lang="es-ES" sz="1500" b="1" i="1" dirty="0" err="1"/>
              <a:t>Nextstrain</a:t>
            </a:r>
            <a:r>
              <a:rPr lang="es-ES" sz="1500" b="1" i="1" dirty="0"/>
              <a:t> (2025))</a:t>
            </a:r>
          </a:p>
        </p:txBody>
      </p:sp>
    </p:spTree>
    <p:extLst>
      <p:ext uri="{BB962C8B-B14F-4D97-AF65-F5344CB8AC3E}">
        <p14:creationId xmlns:p14="http://schemas.microsoft.com/office/powerpoint/2010/main" val="295520529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D300DF85-27A1-CA44-4389-CF713FD10E0D}"/>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CC5F67B6-B825-7B6B-F826-D83CD0342780}"/>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25016D6F-0EE4-CB76-9F8B-57FD4C947577}"/>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FFB0A81A-3773-3281-84FA-43D09694938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 name="CuadroTexto 1">
            <a:extLst>
              <a:ext uri="{FF2B5EF4-FFF2-40B4-BE49-F238E27FC236}">
                <a16:creationId xmlns:a16="http://schemas.microsoft.com/office/drawing/2014/main" id="{3F9C5B99-E733-710C-60C0-24EE0DD2FAB5}"/>
              </a:ext>
            </a:extLst>
          </p:cNvPr>
          <p:cNvSpPr txBox="1"/>
          <p:nvPr/>
        </p:nvSpPr>
        <p:spPr>
          <a:xfrm>
            <a:off x="88774" y="219842"/>
            <a:ext cx="12103225" cy="707886"/>
          </a:xfrm>
          <a:prstGeom prst="rect">
            <a:avLst/>
          </a:prstGeom>
          <a:noFill/>
        </p:spPr>
        <p:txBody>
          <a:bodyPr wrap="square" rtlCol="0">
            <a:spAutoFit/>
          </a:bodyPr>
          <a:lstStyle/>
          <a:p>
            <a:r>
              <a:rPr lang="es-ES" sz="4000" b="1" dirty="0" err="1"/>
              <a:t>Conclusions</a:t>
            </a:r>
            <a:endParaRPr lang="es-ES" sz="4000" b="1" dirty="0"/>
          </a:p>
        </p:txBody>
      </p:sp>
      <p:sp>
        <p:nvSpPr>
          <p:cNvPr id="6" name="Rectángulo: esquinas redondeadas 1">
            <a:extLst>
              <a:ext uri="{FF2B5EF4-FFF2-40B4-BE49-F238E27FC236}">
                <a16:creationId xmlns:a16="http://schemas.microsoft.com/office/drawing/2014/main" id="{49CF256C-51C6-AFBD-9611-DB92B250B68A}"/>
              </a:ext>
            </a:extLst>
          </p:cNvPr>
          <p:cNvSpPr/>
          <p:nvPr/>
        </p:nvSpPr>
        <p:spPr>
          <a:xfrm>
            <a:off x="335280" y="1337311"/>
            <a:ext cx="12603480" cy="123443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9" name="Rectángulo: esquinas redondeadas 4">
            <a:extLst>
              <a:ext uri="{FF2B5EF4-FFF2-40B4-BE49-F238E27FC236}">
                <a16:creationId xmlns:a16="http://schemas.microsoft.com/office/drawing/2014/main" id="{F5EB6510-3EE6-D16B-C510-1EA5DC57DC89}"/>
              </a:ext>
            </a:extLst>
          </p:cNvPr>
          <p:cNvSpPr/>
          <p:nvPr/>
        </p:nvSpPr>
        <p:spPr>
          <a:xfrm>
            <a:off x="483870" y="1478465"/>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1. RNA Virus </a:t>
            </a:r>
            <a:r>
              <a:rPr lang="es-ES" dirty="0" err="1">
                <a:solidFill>
                  <a:schemeClr val="tx1"/>
                </a:solidFill>
              </a:rPr>
              <a:t>evolution</a:t>
            </a:r>
            <a:r>
              <a:rPr lang="es-ES" dirty="0">
                <a:solidFill>
                  <a:schemeClr val="tx1"/>
                </a:solidFill>
              </a:rPr>
              <a:t> can </a:t>
            </a:r>
            <a:r>
              <a:rPr lang="es-ES" dirty="0" err="1">
                <a:solidFill>
                  <a:schemeClr val="tx1"/>
                </a:solidFill>
              </a:rPr>
              <a:t>follow</a:t>
            </a:r>
            <a:r>
              <a:rPr lang="es-ES" dirty="0">
                <a:solidFill>
                  <a:schemeClr val="tx1"/>
                </a:solidFill>
              </a:rPr>
              <a:t> </a:t>
            </a:r>
            <a:r>
              <a:rPr lang="es-ES" b="1" dirty="0" err="1">
                <a:solidFill>
                  <a:schemeClr val="tx1"/>
                </a:solidFill>
              </a:rPr>
              <a:t>variant-dependent</a:t>
            </a:r>
            <a:r>
              <a:rPr lang="es-ES" dirty="0">
                <a:solidFill>
                  <a:schemeClr val="tx1"/>
                </a:solidFill>
              </a:rPr>
              <a:t>, </a:t>
            </a:r>
            <a:r>
              <a:rPr lang="es-ES" b="1" dirty="0">
                <a:solidFill>
                  <a:schemeClr val="tx1"/>
                </a:solidFill>
              </a:rPr>
              <a:t>non-</a:t>
            </a:r>
            <a:r>
              <a:rPr lang="es-ES" b="1" dirty="0" err="1">
                <a:solidFill>
                  <a:schemeClr val="tx1"/>
                </a:solidFill>
              </a:rPr>
              <a:t>Brownian</a:t>
            </a:r>
            <a:r>
              <a:rPr lang="es-ES" b="1" dirty="0">
                <a:solidFill>
                  <a:schemeClr val="tx1"/>
                </a:solidFill>
              </a:rPr>
              <a:t> </a:t>
            </a:r>
            <a:r>
              <a:rPr lang="es-ES" b="1" dirty="0" err="1">
                <a:solidFill>
                  <a:schemeClr val="tx1"/>
                </a:solidFill>
              </a:rPr>
              <a:t>dynamics</a:t>
            </a:r>
            <a:r>
              <a:rPr lang="es-ES" b="1" dirty="0">
                <a:solidFill>
                  <a:schemeClr val="tx1"/>
                </a:solidFill>
              </a:rPr>
              <a:t> </a:t>
            </a:r>
            <a:r>
              <a:rPr lang="es-ES" dirty="0" err="1">
                <a:solidFill>
                  <a:schemeClr val="tx1"/>
                </a:solidFill>
              </a:rPr>
              <a:t>best</a:t>
            </a:r>
            <a:r>
              <a:rPr lang="es-ES" dirty="0">
                <a:solidFill>
                  <a:schemeClr val="tx1"/>
                </a:solidFill>
              </a:rPr>
              <a:t> </a:t>
            </a:r>
            <a:r>
              <a:rPr lang="es-ES" dirty="0" err="1">
                <a:solidFill>
                  <a:schemeClr val="tx1"/>
                </a:solidFill>
              </a:rPr>
              <a:t>described</a:t>
            </a:r>
            <a:r>
              <a:rPr lang="es-ES" dirty="0">
                <a:solidFill>
                  <a:schemeClr val="tx1"/>
                </a:solidFill>
              </a:rPr>
              <a:t> </a:t>
            </a:r>
            <a:r>
              <a:rPr lang="es-ES" dirty="0" err="1">
                <a:solidFill>
                  <a:schemeClr val="tx1"/>
                </a:solidFill>
              </a:rPr>
              <a:t>by</a:t>
            </a:r>
            <a:r>
              <a:rPr lang="es-ES" dirty="0">
                <a:solidFill>
                  <a:schemeClr val="tx1"/>
                </a:solidFill>
              </a:rPr>
              <a:t> a </a:t>
            </a:r>
            <a:r>
              <a:rPr lang="es-ES" dirty="0" err="1">
                <a:solidFill>
                  <a:schemeClr val="tx1"/>
                </a:solidFill>
              </a:rPr>
              <a:t>stochastic</a:t>
            </a:r>
            <a:r>
              <a:rPr lang="es-ES" dirty="0">
                <a:solidFill>
                  <a:schemeClr val="tx1"/>
                </a:solidFill>
              </a:rPr>
              <a:t> </a:t>
            </a:r>
            <a:r>
              <a:rPr lang="es-ES" dirty="0" err="1">
                <a:solidFill>
                  <a:schemeClr val="tx1"/>
                </a:solidFill>
              </a:rPr>
              <a:t>model</a:t>
            </a:r>
            <a:r>
              <a:rPr lang="es-ES" dirty="0">
                <a:solidFill>
                  <a:schemeClr val="tx1"/>
                </a:solidFill>
              </a:rPr>
              <a:t> </a:t>
            </a:r>
            <a:r>
              <a:rPr lang="es-ES" dirty="0" err="1">
                <a:solidFill>
                  <a:schemeClr val="tx1"/>
                </a:solidFill>
              </a:rPr>
              <a:t>incorporating</a:t>
            </a:r>
            <a:r>
              <a:rPr lang="es-ES" dirty="0">
                <a:solidFill>
                  <a:schemeClr val="tx1"/>
                </a:solidFill>
              </a:rPr>
              <a:t> </a:t>
            </a:r>
            <a:r>
              <a:rPr lang="es-ES" b="1" dirty="0" err="1">
                <a:solidFill>
                  <a:schemeClr val="tx1"/>
                </a:solidFill>
              </a:rPr>
              <a:t>fractional</a:t>
            </a:r>
            <a:r>
              <a:rPr lang="es-ES" b="1" dirty="0">
                <a:solidFill>
                  <a:schemeClr val="tx1"/>
                </a:solidFill>
              </a:rPr>
              <a:t> </a:t>
            </a:r>
            <a:r>
              <a:rPr lang="es-ES" b="1" dirty="0" err="1">
                <a:solidFill>
                  <a:schemeClr val="tx1"/>
                </a:solidFill>
              </a:rPr>
              <a:t>Brownian</a:t>
            </a:r>
            <a:r>
              <a:rPr lang="es-ES" b="1" dirty="0">
                <a:solidFill>
                  <a:schemeClr val="tx1"/>
                </a:solidFill>
              </a:rPr>
              <a:t> </a:t>
            </a:r>
            <a:r>
              <a:rPr lang="es-ES" b="1" dirty="0" err="1">
                <a:solidFill>
                  <a:schemeClr val="tx1"/>
                </a:solidFill>
              </a:rPr>
              <a:t>noise</a:t>
            </a:r>
            <a:r>
              <a:rPr lang="es-ES" dirty="0">
                <a:solidFill>
                  <a:schemeClr val="tx1"/>
                </a:solidFill>
              </a:rPr>
              <a:t>, </a:t>
            </a:r>
            <a:r>
              <a:rPr lang="es-ES" dirty="0" err="1">
                <a:solidFill>
                  <a:schemeClr val="tx1"/>
                </a:solidFill>
              </a:rPr>
              <a:t>where</a:t>
            </a:r>
            <a:r>
              <a:rPr lang="es-ES" dirty="0">
                <a:solidFill>
                  <a:schemeClr val="tx1"/>
                </a:solidFill>
              </a:rPr>
              <a:t> </a:t>
            </a:r>
            <a:r>
              <a:rPr lang="es-ES" dirty="0" err="1">
                <a:solidFill>
                  <a:schemeClr val="tx1"/>
                </a:solidFill>
              </a:rPr>
              <a:t>anomalous</a:t>
            </a:r>
            <a:r>
              <a:rPr lang="es-ES" dirty="0">
                <a:solidFill>
                  <a:schemeClr val="tx1"/>
                </a:solidFill>
              </a:rPr>
              <a:t> </a:t>
            </a:r>
            <a:r>
              <a:rPr lang="es-ES" dirty="0" err="1">
                <a:solidFill>
                  <a:schemeClr val="tx1"/>
                </a:solidFill>
              </a:rPr>
              <a:t>diffusion</a:t>
            </a:r>
            <a:r>
              <a:rPr lang="es-ES" dirty="0">
                <a:solidFill>
                  <a:schemeClr val="tx1"/>
                </a:solidFill>
              </a:rPr>
              <a:t> </a:t>
            </a:r>
            <a:r>
              <a:rPr lang="es-ES" dirty="0" err="1">
                <a:solidFill>
                  <a:schemeClr val="tx1"/>
                </a:solidFill>
              </a:rPr>
              <a:t>exponents</a:t>
            </a:r>
            <a:r>
              <a:rPr lang="es-ES" dirty="0">
                <a:solidFill>
                  <a:schemeClr val="tx1"/>
                </a:solidFill>
              </a:rPr>
              <a:t> </a:t>
            </a:r>
            <a:r>
              <a:rPr lang="es-ES" dirty="0" err="1">
                <a:solidFill>
                  <a:schemeClr val="tx1"/>
                </a:solidFill>
              </a:rPr>
              <a:t>quantify</a:t>
            </a:r>
            <a:r>
              <a:rPr lang="es-ES" dirty="0">
                <a:solidFill>
                  <a:schemeClr val="tx1"/>
                </a:solidFill>
              </a:rPr>
              <a:t> </a:t>
            </a:r>
            <a:r>
              <a:rPr lang="es-ES" b="1" dirty="0" err="1">
                <a:solidFill>
                  <a:schemeClr val="tx1"/>
                </a:solidFill>
              </a:rPr>
              <a:t>deviations</a:t>
            </a:r>
            <a:r>
              <a:rPr lang="es-ES" dirty="0">
                <a:solidFill>
                  <a:schemeClr val="tx1"/>
                </a:solidFill>
              </a:rPr>
              <a:t> </a:t>
            </a:r>
            <a:r>
              <a:rPr lang="es-ES" dirty="0" err="1">
                <a:solidFill>
                  <a:schemeClr val="tx1"/>
                </a:solidFill>
              </a:rPr>
              <a:t>from</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classical</a:t>
            </a:r>
            <a:r>
              <a:rPr lang="es-ES" dirty="0">
                <a:solidFill>
                  <a:schemeClr val="tx1"/>
                </a:solidFill>
              </a:rPr>
              <a:t> </a:t>
            </a:r>
            <a:r>
              <a:rPr lang="es-ES" b="1" dirty="0">
                <a:solidFill>
                  <a:schemeClr val="tx1"/>
                </a:solidFill>
              </a:rPr>
              <a:t>molecular </a:t>
            </a:r>
            <a:r>
              <a:rPr lang="es-ES" b="1" dirty="0" err="1">
                <a:solidFill>
                  <a:schemeClr val="tx1"/>
                </a:solidFill>
              </a:rPr>
              <a:t>clock</a:t>
            </a:r>
            <a:r>
              <a:rPr lang="es-ES" b="1" dirty="0">
                <a:solidFill>
                  <a:schemeClr val="tx1"/>
                </a:solidFill>
              </a:rPr>
              <a:t> </a:t>
            </a:r>
            <a:r>
              <a:rPr lang="es-ES" dirty="0" err="1">
                <a:solidFill>
                  <a:schemeClr val="tx1"/>
                </a:solidFill>
              </a:rPr>
              <a:t>through</a:t>
            </a:r>
            <a:r>
              <a:rPr lang="es-ES" dirty="0">
                <a:solidFill>
                  <a:schemeClr val="tx1"/>
                </a:solidFill>
              </a:rPr>
              <a:t> </a:t>
            </a:r>
            <a:r>
              <a:rPr lang="es-ES" dirty="0" err="1">
                <a:solidFill>
                  <a:schemeClr val="tx1"/>
                </a:solidFill>
              </a:rPr>
              <a:t>subdiffusive</a:t>
            </a:r>
            <a:r>
              <a:rPr lang="es-ES" dirty="0">
                <a:solidFill>
                  <a:schemeClr val="tx1"/>
                </a:solidFill>
              </a:rPr>
              <a:t> </a:t>
            </a:r>
            <a:r>
              <a:rPr lang="es-ES" dirty="0" err="1">
                <a:solidFill>
                  <a:schemeClr val="tx1"/>
                </a:solidFill>
              </a:rPr>
              <a:t>or</a:t>
            </a:r>
            <a:r>
              <a:rPr lang="es-ES" dirty="0">
                <a:solidFill>
                  <a:schemeClr val="tx1"/>
                </a:solidFill>
              </a:rPr>
              <a:t> </a:t>
            </a:r>
            <a:r>
              <a:rPr lang="es-ES" dirty="0" err="1">
                <a:solidFill>
                  <a:schemeClr val="tx1"/>
                </a:solidFill>
              </a:rPr>
              <a:t>superdiffusive</a:t>
            </a:r>
            <a:r>
              <a:rPr lang="es-ES" dirty="0">
                <a:solidFill>
                  <a:schemeClr val="tx1"/>
                </a:solidFill>
              </a:rPr>
              <a:t> </a:t>
            </a:r>
            <a:r>
              <a:rPr lang="es-ES" dirty="0" err="1">
                <a:solidFill>
                  <a:schemeClr val="tx1"/>
                </a:solidFill>
              </a:rPr>
              <a:t>evolution</a:t>
            </a:r>
            <a:r>
              <a:rPr lang="es-ES" dirty="0">
                <a:solidFill>
                  <a:schemeClr val="tx1"/>
                </a:solidFill>
              </a:rPr>
              <a:t> </a:t>
            </a:r>
            <a:r>
              <a:rPr lang="es-ES" dirty="0" err="1">
                <a:solidFill>
                  <a:schemeClr val="tx1"/>
                </a:solidFill>
              </a:rPr>
              <a:t>rates</a:t>
            </a:r>
            <a:r>
              <a:rPr lang="es-ES" dirty="0">
                <a:solidFill>
                  <a:schemeClr val="tx1"/>
                </a:solidFill>
              </a:rPr>
              <a:t>.</a:t>
            </a:r>
          </a:p>
          <a:p>
            <a:endParaRPr lang="es-ES" dirty="0">
              <a:solidFill>
                <a:schemeClr val="tx1"/>
              </a:solidFill>
            </a:endParaRPr>
          </a:p>
        </p:txBody>
      </p:sp>
    </p:spTree>
    <p:extLst>
      <p:ext uri="{BB962C8B-B14F-4D97-AF65-F5344CB8AC3E}">
        <p14:creationId xmlns:p14="http://schemas.microsoft.com/office/powerpoint/2010/main" val="28942503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17B0826-EABB-117E-F59E-CD80EF77BC7D}"/>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BDF9EBBE-0F3A-0B23-1A24-5249288423F6}"/>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7E09A06A-CB7A-1E51-5839-FF9D66FA69AE}"/>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9D07F23E-3253-D4D9-F8E2-AC1D2AA827F2}"/>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 name="CuadroTexto 1">
            <a:extLst>
              <a:ext uri="{FF2B5EF4-FFF2-40B4-BE49-F238E27FC236}">
                <a16:creationId xmlns:a16="http://schemas.microsoft.com/office/drawing/2014/main" id="{D7AB72FF-8C2C-7DC8-DFA7-A24ED106F631}"/>
              </a:ext>
            </a:extLst>
          </p:cNvPr>
          <p:cNvSpPr txBox="1"/>
          <p:nvPr/>
        </p:nvSpPr>
        <p:spPr>
          <a:xfrm>
            <a:off x="88774" y="219842"/>
            <a:ext cx="12103225" cy="707886"/>
          </a:xfrm>
          <a:prstGeom prst="rect">
            <a:avLst/>
          </a:prstGeom>
          <a:noFill/>
        </p:spPr>
        <p:txBody>
          <a:bodyPr wrap="square" rtlCol="0">
            <a:spAutoFit/>
          </a:bodyPr>
          <a:lstStyle/>
          <a:p>
            <a:r>
              <a:rPr lang="es-ES" sz="4000" b="1" dirty="0" err="1"/>
              <a:t>Conclusions</a:t>
            </a:r>
            <a:endParaRPr lang="es-ES" sz="4000" b="1" dirty="0"/>
          </a:p>
        </p:txBody>
      </p:sp>
      <p:sp>
        <p:nvSpPr>
          <p:cNvPr id="11" name="Rectángulo: esquinas redondeadas 1">
            <a:extLst>
              <a:ext uri="{FF2B5EF4-FFF2-40B4-BE49-F238E27FC236}">
                <a16:creationId xmlns:a16="http://schemas.microsoft.com/office/drawing/2014/main" id="{D8054AC8-9D9C-93F1-CEBB-E73F292AFDA7}"/>
              </a:ext>
            </a:extLst>
          </p:cNvPr>
          <p:cNvSpPr/>
          <p:nvPr/>
        </p:nvSpPr>
        <p:spPr>
          <a:xfrm>
            <a:off x="339090" y="2941321"/>
            <a:ext cx="12603480" cy="123443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2" name="Rectángulo: esquinas redondeadas 4">
            <a:extLst>
              <a:ext uri="{FF2B5EF4-FFF2-40B4-BE49-F238E27FC236}">
                <a16:creationId xmlns:a16="http://schemas.microsoft.com/office/drawing/2014/main" id="{7CA2A1ED-211A-A583-53D0-E2F69BF18C46}"/>
              </a:ext>
            </a:extLst>
          </p:cNvPr>
          <p:cNvSpPr/>
          <p:nvPr/>
        </p:nvSpPr>
        <p:spPr>
          <a:xfrm>
            <a:off x="487680" y="3082475"/>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2. </a:t>
            </a:r>
            <a:r>
              <a:rPr lang="es-ES" dirty="0" err="1">
                <a:solidFill>
                  <a:schemeClr val="tx1"/>
                </a:solidFill>
              </a:rPr>
              <a:t>Variant-specific</a:t>
            </a:r>
            <a:r>
              <a:rPr lang="es-ES" dirty="0">
                <a:solidFill>
                  <a:schemeClr val="tx1"/>
                </a:solidFill>
              </a:rPr>
              <a:t> </a:t>
            </a:r>
            <a:r>
              <a:rPr lang="es-ES" dirty="0" err="1">
                <a:solidFill>
                  <a:schemeClr val="tx1"/>
                </a:solidFill>
              </a:rPr>
              <a:t>analyses</a:t>
            </a:r>
            <a:r>
              <a:rPr lang="es-ES" dirty="0">
                <a:solidFill>
                  <a:schemeClr val="tx1"/>
                </a:solidFill>
              </a:rPr>
              <a:t> </a:t>
            </a:r>
            <a:r>
              <a:rPr lang="es-ES" dirty="0" err="1">
                <a:solidFill>
                  <a:schemeClr val="tx1"/>
                </a:solidFill>
              </a:rPr>
              <a:t>reveal</a:t>
            </a:r>
            <a:r>
              <a:rPr lang="es-ES" dirty="0">
                <a:solidFill>
                  <a:schemeClr val="tx1"/>
                </a:solidFill>
              </a:rPr>
              <a:t> </a:t>
            </a:r>
            <a:r>
              <a:rPr lang="es-ES" b="1" dirty="0" err="1">
                <a:solidFill>
                  <a:schemeClr val="tx1"/>
                </a:solidFill>
              </a:rPr>
              <a:t>distinct</a:t>
            </a:r>
            <a:r>
              <a:rPr lang="es-ES" b="1" dirty="0">
                <a:solidFill>
                  <a:schemeClr val="tx1"/>
                </a:solidFill>
              </a:rPr>
              <a:t> </a:t>
            </a:r>
            <a:r>
              <a:rPr lang="es-ES" b="1" dirty="0" err="1">
                <a:solidFill>
                  <a:schemeClr val="tx1"/>
                </a:solidFill>
              </a:rPr>
              <a:t>mutation</a:t>
            </a:r>
            <a:r>
              <a:rPr lang="es-ES" b="1" dirty="0">
                <a:solidFill>
                  <a:schemeClr val="tx1"/>
                </a:solidFill>
              </a:rPr>
              <a:t> </a:t>
            </a:r>
            <a:r>
              <a:rPr lang="es-ES" b="1" dirty="0" err="1">
                <a:solidFill>
                  <a:schemeClr val="tx1"/>
                </a:solidFill>
              </a:rPr>
              <a:t>accumulation</a:t>
            </a:r>
            <a:r>
              <a:rPr lang="es-ES" b="1" dirty="0">
                <a:solidFill>
                  <a:schemeClr val="tx1"/>
                </a:solidFill>
              </a:rPr>
              <a:t> </a:t>
            </a:r>
            <a:r>
              <a:rPr lang="es-ES" b="1" dirty="0" err="1">
                <a:solidFill>
                  <a:schemeClr val="tx1"/>
                </a:solidFill>
              </a:rPr>
              <a:t>trajectories</a:t>
            </a:r>
            <a:r>
              <a:rPr lang="es-ES" b="1" dirty="0">
                <a:solidFill>
                  <a:schemeClr val="tx1"/>
                </a:solidFill>
              </a:rPr>
              <a:t> </a:t>
            </a:r>
            <a:r>
              <a:rPr lang="es-ES" dirty="0" err="1">
                <a:solidFill>
                  <a:schemeClr val="tx1"/>
                </a:solidFill>
              </a:rPr>
              <a:t>characterized</a:t>
            </a:r>
            <a:r>
              <a:rPr lang="es-ES" dirty="0">
                <a:solidFill>
                  <a:schemeClr val="tx1"/>
                </a:solidFill>
              </a:rPr>
              <a:t> </a:t>
            </a:r>
            <a:r>
              <a:rPr lang="es-ES" dirty="0" err="1">
                <a:solidFill>
                  <a:schemeClr val="tx1"/>
                </a:solidFill>
              </a:rPr>
              <a:t>by</a:t>
            </a:r>
            <a:r>
              <a:rPr lang="es-ES" dirty="0">
                <a:solidFill>
                  <a:schemeClr val="tx1"/>
                </a:solidFill>
              </a:rPr>
              <a:t> </a:t>
            </a:r>
            <a:r>
              <a:rPr lang="es-ES" b="1" dirty="0" err="1">
                <a:solidFill>
                  <a:schemeClr val="tx1"/>
                </a:solidFill>
              </a:rPr>
              <a:t>bursts</a:t>
            </a:r>
            <a:r>
              <a:rPr lang="es-ES" dirty="0">
                <a:solidFill>
                  <a:schemeClr val="tx1"/>
                </a:solidFill>
              </a:rPr>
              <a:t> in </a:t>
            </a:r>
            <a:r>
              <a:rPr lang="es-ES" dirty="0" err="1">
                <a:solidFill>
                  <a:schemeClr val="tx1"/>
                </a:solidFill>
              </a:rPr>
              <a:t>genetic</a:t>
            </a:r>
            <a:r>
              <a:rPr lang="es-ES" dirty="0">
                <a:solidFill>
                  <a:schemeClr val="tx1"/>
                </a:solidFill>
              </a:rPr>
              <a:t> </a:t>
            </a:r>
            <a:r>
              <a:rPr lang="es-ES" b="1" dirty="0" err="1">
                <a:solidFill>
                  <a:schemeClr val="tx1"/>
                </a:solidFill>
              </a:rPr>
              <a:t>variance</a:t>
            </a:r>
            <a:r>
              <a:rPr lang="es-ES" dirty="0">
                <a:solidFill>
                  <a:schemeClr val="tx1"/>
                </a:solidFill>
              </a:rPr>
              <a:t> </a:t>
            </a:r>
            <a:r>
              <a:rPr lang="es-ES" dirty="0" err="1">
                <a:solidFill>
                  <a:schemeClr val="tx1"/>
                </a:solidFill>
              </a:rPr>
              <a:t>during</a:t>
            </a:r>
            <a:r>
              <a:rPr lang="es-ES" dirty="0">
                <a:solidFill>
                  <a:schemeClr val="tx1"/>
                </a:solidFill>
              </a:rPr>
              <a:t> </a:t>
            </a:r>
            <a:r>
              <a:rPr lang="es-ES" dirty="0" err="1">
                <a:solidFill>
                  <a:schemeClr val="tx1"/>
                </a:solidFill>
              </a:rPr>
              <a:t>emergence</a:t>
            </a:r>
            <a:r>
              <a:rPr lang="es-ES" dirty="0">
                <a:solidFill>
                  <a:schemeClr val="tx1"/>
                </a:solidFill>
              </a:rPr>
              <a:t> and </a:t>
            </a:r>
            <a:r>
              <a:rPr lang="es-ES" dirty="0" err="1">
                <a:solidFill>
                  <a:schemeClr val="tx1"/>
                </a:solidFill>
              </a:rPr>
              <a:t>replacement</a:t>
            </a:r>
            <a:r>
              <a:rPr lang="es-ES" dirty="0">
                <a:solidFill>
                  <a:schemeClr val="tx1"/>
                </a:solidFill>
              </a:rPr>
              <a:t> </a:t>
            </a:r>
            <a:r>
              <a:rPr lang="es-ES" dirty="0" err="1">
                <a:solidFill>
                  <a:schemeClr val="tx1"/>
                </a:solidFill>
              </a:rPr>
              <a:t>events</a:t>
            </a:r>
            <a:r>
              <a:rPr lang="es-ES" dirty="0">
                <a:solidFill>
                  <a:schemeClr val="tx1"/>
                </a:solidFill>
              </a:rPr>
              <a:t>, </a:t>
            </a:r>
            <a:r>
              <a:rPr lang="es-ES" dirty="0" err="1">
                <a:solidFill>
                  <a:schemeClr val="tx1"/>
                </a:solidFill>
              </a:rPr>
              <a:t>yet</a:t>
            </a:r>
            <a:r>
              <a:rPr lang="es-ES" dirty="0">
                <a:solidFill>
                  <a:schemeClr val="tx1"/>
                </a:solidFill>
              </a:rPr>
              <a:t> </a:t>
            </a:r>
            <a:r>
              <a:rPr lang="es-ES" dirty="0" err="1">
                <a:solidFill>
                  <a:schemeClr val="tx1"/>
                </a:solidFill>
              </a:rPr>
              <a:t>converging</a:t>
            </a:r>
            <a:r>
              <a:rPr lang="es-ES" dirty="0">
                <a:solidFill>
                  <a:schemeClr val="tx1"/>
                </a:solidFill>
              </a:rPr>
              <a:t> </a:t>
            </a:r>
            <a:r>
              <a:rPr lang="es-ES" dirty="0" err="1">
                <a:solidFill>
                  <a:schemeClr val="tx1"/>
                </a:solidFill>
              </a:rPr>
              <a:t>toward</a:t>
            </a:r>
            <a:r>
              <a:rPr lang="es-ES" dirty="0">
                <a:solidFill>
                  <a:schemeClr val="tx1"/>
                </a:solidFill>
              </a:rPr>
              <a:t> </a:t>
            </a:r>
            <a:r>
              <a:rPr lang="es-ES" b="1" dirty="0" err="1">
                <a:solidFill>
                  <a:schemeClr val="tx1"/>
                </a:solidFill>
              </a:rPr>
              <a:t>asymptotic</a:t>
            </a:r>
            <a:r>
              <a:rPr lang="es-ES" b="1" dirty="0">
                <a:solidFill>
                  <a:schemeClr val="tx1"/>
                </a:solidFill>
              </a:rPr>
              <a:t> </a:t>
            </a:r>
            <a:r>
              <a:rPr lang="es-ES" b="1" dirty="0" err="1">
                <a:solidFill>
                  <a:schemeClr val="tx1"/>
                </a:solidFill>
              </a:rPr>
              <a:t>Poissonian</a:t>
            </a:r>
            <a:r>
              <a:rPr lang="es-ES" b="1" dirty="0">
                <a:solidFill>
                  <a:schemeClr val="tx1"/>
                </a:solidFill>
              </a:rPr>
              <a:t> </a:t>
            </a:r>
            <a:r>
              <a:rPr lang="es-ES" b="1" dirty="0" err="1">
                <a:solidFill>
                  <a:schemeClr val="tx1"/>
                </a:solidFill>
              </a:rPr>
              <a:t>behavior</a:t>
            </a:r>
            <a:r>
              <a:rPr lang="es-ES" b="1" dirty="0">
                <a:solidFill>
                  <a:schemeClr val="tx1"/>
                </a:solidFill>
              </a:rPr>
              <a:t> </a:t>
            </a:r>
            <a:r>
              <a:rPr lang="es-ES" dirty="0">
                <a:solidFill>
                  <a:schemeClr val="tx1"/>
                </a:solidFill>
              </a:rPr>
              <a:t>as </a:t>
            </a:r>
            <a:r>
              <a:rPr lang="es-ES" dirty="0" err="1">
                <a:solidFill>
                  <a:schemeClr val="tx1"/>
                </a:solidFill>
              </a:rPr>
              <a:t>captured</a:t>
            </a:r>
            <a:r>
              <a:rPr lang="es-ES" dirty="0">
                <a:solidFill>
                  <a:schemeClr val="tx1"/>
                </a:solidFill>
              </a:rPr>
              <a:t> </a:t>
            </a:r>
            <a:r>
              <a:rPr lang="es-ES" dirty="0" err="1">
                <a:solidFill>
                  <a:schemeClr val="tx1"/>
                </a:solidFill>
              </a:rPr>
              <a:t>by</a:t>
            </a:r>
            <a:r>
              <a:rPr lang="es-ES" dirty="0">
                <a:solidFill>
                  <a:schemeClr val="tx1"/>
                </a:solidFill>
              </a:rPr>
              <a:t> a </a:t>
            </a:r>
            <a:r>
              <a:rPr lang="es-ES" dirty="0" err="1">
                <a:solidFill>
                  <a:schemeClr val="tx1"/>
                </a:solidFill>
              </a:rPr>
              <a:t>reset-based</a:t>
            </a:r>
            <a:r>
              <a:rPr lang="es-ES" dirty="0">
                <a:solidFill>
                  <a:schemeClr val="tx1"/>
                </a:solidFill>
              </a:rPr>
              <a:t> </a:t>
            </a:r>
            <a:r>
              <a:rPr lang="es-ES" dirty="0" err="1">
                <a:solidFill>
                  <a:schemeClr val="tx1"/>
                </a:solidFill>
              </a:rPr>
              <a:t>dispersion</a:t>
            </a:r>
            <a:r>
              <a:rPr lang="es-ES" dirty="0">
                <a:solidFill>
                  <a:schemeClr val="tx1"/>
                </a:solidFill>
              </a:rPr>
              <a:t> </a:t>
            </a:r>
            <a:r>
              <a:rPr lang="es-ES" dirty="0" err="1">
                <a:solidFill>
                  <a:schemeClr val="tx1"/>
                </a:solidFill>
              </a:rPr>
              <a:t>index</a:t>
            </a:r>
            <a:r>
              <a:rPr lang="es-ES" dirty="0">
                <a:solidFill>
                  <a:schemeClr val="tx1"/>
                </a:solidFill>
              </a:rPr>
              <a:t>.</a:t>
            </a:r>
          </a:p>
          <a:p>
            <a:endParaRPr lang="es-ES" dirty="0">
              <a:solidFill>
                <a:schemeClr val="tx1"/>
              </a:solidFill>
            </a:endParaRPr>
          </a:p>
        </p:txBody>
      </p:sp>
      <p:sp>
        <p:nvSpPr>
          <p:cNvPr id="7" name="Rectángulo: esquinas redondeadas 1">
            <a:extLst>
              <a:ext uri="{FF2B5EF4-FFF2-40B4-BE49-F238E27FC236}">
                <a16:creationId xmlns:a16="http://schemas.microsoft.com/office/drawing/2014/main" id="{42274B64-43C8-770A-7F4E-6E845B6E5181}"/>
              </a:ext>
            </a:extLst>
          </p:cNvPr>
          <p:cNvSpPr/>
          <p:nvPr/>
        </p:nvSpPr>
        <p:spPr>
          <a:xfrm>
            <a:off x="335280" y="1337311"/>
            <a:ext cx="12603480" cy="123443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8" name="Rectángulo: esquinas redondeadas 4">
            <a:extLst>
              <a:ext uri="{FF2B5EF4-FFF2-40B4-BE49-F238E27FC236}">
                <a16:creationId xmlns:a16="http://schemas.microsoft.com/office/drawing/2014/main" id="{968CDA7A-F1D2-DAB3-02D8-EBA693D23CF2}"/>
              </a:ext>
            </a:extLst>
          </p:cNvPr>
          <p:cNvSpPr/>
          <p:nvPr/>
        </p:nvSpPr>
        <p:spPr>
          <a:xfrm>
            <a:off x="483870" y="1478465"/>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1. RNA Virus </a:t>
            </a:r>
            <a:r>
              <a:rPr lang="es-ES" dirty="0" err="1">
                <a:solidFill>
                  <a:schemeClr val="tx1"/>
                </a:solidFill>
              </a:rPr>
              <a:t>evolution</a:t>
            </a:r>
            <a:r>
              <a:rPr lang="es-ES" dirty="0">
                <a:solidFill>
                  <a:schemeClr val="tx1"/>
                </a:solidFill>
              </a:rPr>
              <a:t> can </a:t>
            </a:r>
            <a:r>
              <a:rPr lang="es-ES" dirty="0" err="1">
                <a:solidFill>
                  <a:schemeClr val="tx1"/>
                </a:solidFill>
              </a:rPr>
              <a:t>follow</a:t>
            </a:r>
            <a:r>
              <a:rPr lang="es-ES" dirty="0">
                <a:solidFill>
                  <a:schemeClr val="tx1"/>
                </a:solidFill>
              </a:rPr>
              <a:t> </a:t>
            </a:r>
            <a:r>
              <a:rPr lang="es-ES" b="1" dirty="0" err="1">
                <a:solidFill>
                  <a:schemeClr val="tx1"/>
                </a:solidFill>
              </a:rPr>
              <a:t>variant-dependent</a:t>
            </a:r>
            <a:r>
              <a:rPr lang="es-ES" dirty="0">
                <a:solidFill>
                  <a:schemeClr val="tx1"/>
                </a:solidFill>
              </a:rPr>
              <a:t>, </a:t>
            </a:r>
            <a:r>
              <a:rPr lang="es-ES" b="1" dirty="0">
                <a:solidFill>
                  <a:schemeClr val="tx1"/>
                </a:solidFill>
              </a:rPr>
              <a:t>non-</a:t>
            </a:r>
            <a:r>
              <a:rPr lang="es-ES" b="1" dirty="0" err="1">
                <a:solidFill>
                  <a:schemeClr val="tx1"/>
                </a:solidFill>
              </a:rPr>
              <a:t>Brownian</a:t>
            </a:r>
            <a:r>
              <a:rPr lang="es-ES" b="1" dirty="0">
                <a:solidFill>
                  <a:schemeClr val="tx1"/>
                </a:solidFill>
              </a:rPr>
              <a:t> </a:t>
            </a:r>
            <a:r>
              <a:rPr lang="es-ES" b="1" dirty="0" err="1">
                <a:solidFill>
                  <a:schemeClr val="tx1"/>
                </a:solidFill>
              </a:rPr>
              <a:t>dynamics</a:t>
            </a:r>
            <a:r>
              <a:rPr lang="es-ES" b="1" dirty="0">
                <a:solidFill>
                  <a:schemeClr val="tx1"/>
                </a:solidFill>
              </a:rPr>
              <a:t> </a:t>
            </a:r>
            <a:r>
              <a:rPr lang="es-ES" dirty="0" err="1">
                <a:solidFill>
                  <a:schemeClr val="tx1"/>
                </a:solidFill>
              </a:rPr>
              <a:t>best</a:t>
            </a:r>
            <a:r>
              <a:rPr lang="es-ES" dirty="0">
                <a:solidFill>
                  <a:schemeClr val="tx1"/>
                </a:solidFill>
              </a:rPr>
              <a:t> </a:t>
            </a:r>
            <a:r>
              <a:rPr lang="es-ES" dirty="0" err="1">
                <a:solidFill>
                  <a:schemeClr val="tx1"/>
                </a:solidFill>
              </a:rPr>
              <a:t>described</a:t>
            </a:r>
            <a:r>
              <a:rPr lang="es-ES" dirty="0">
                <a:solidFill>
                  <a:schemeClr val="tx1"/>
                </a:solidFill>
              </a:rPr>
              <a:t> </a:t>
            </a:r>
            <a:r>
              <a:rPr lang="es-ES" dirty="0" err="1">
                <a:solidFill>
                  <a:schemeClr val="tx1"/>
                </a:solidFill>
              </a:rPr>
              <a:t>by</a:t>
            </a:r>
            <a:r>
              <a:rPr lang="es-ES" dirty="0">
                <a:solidFill>
                  <a:schemeClr val="tx1"/>
                </a:solidFill>
              </a:rPr>
              <a:t> a </a:t>
            </a:r>
            <a:r>
              <a:rPr lang="es-ES" dirty="0" err="1">
                <a:solidFill>
                  <a:schemeClr val="tx1"/>
                </a:solidFill>
              </a:rPr>
              <a:t>stochastic</a:t>
            </a:r>
            <a:r>
              <a:rPr lang="es-ES" dirty="0">
                <a:solidFill>
                  <a:schemeClr val="tx1"/>
                </a:solidFill>
              </a:rPr>
              <a:t> </a:t>
            </a:r>
            <a:r>
              <a:rPr lang="es-ES" dirty="0" err="1">
                <a:solidFill>
                  <a:schemeClr val="tx1"/>
                </a:solidFill>
              </a:rPr>
              <a:t>model</a:t>
            </a:r>
            <a:r>
              <a:rPr lang="es-ES" dirty="0">
                <a:solidFill>
                  <a:schemeClr val="tx1"/>
                </a:solidFill>
              </a:rPr>
              <a:t> </a:t>
            </a:r>
            <a:r>
              <a:rPr lang="es-ES" dirty="0" err="1">
                <a:solidFill>
                  <a:schemeClr val="tx1"/>
                </a:solidFill>
              </a:rPr>
              <a:t>incorporating</a:t>
            </a:r>
            <a:r>
              <a:rPr lang="es-ES" dirty="0">
                <a:solidFill>
                  <a:schemeClr val="tx1"/>
                </a:solidFill>
              </a:rPr>
              <a:t> </a:t>
            </a:r>
            <a:r>
              <a:rPr lang="es-ES" b="1" dirty="0" err="1">
                <a:solidFill>
                  <a:schemeClr val="tx1"/>
                </a:solidFill>
              </a:rPr>
              <a:t>fractional</a:t>
            </a:r>
            <a:r>
              <a:rPr lang="es-ES" b="1" dirty="0">
                <a:solidFill>
                  <a:schemeClr val="tx1"/>
                </a:solidFill>
              </a:rPr>
              <a:t> </a:t>
            </a:r>
            <a:r>
              <a:rPr lang="es-ES" b="1" dirty="0" err="1">
                <a:solidFill>
                  <a:schemeClr val="tx1"/>
                </a:solidFill>
              </a:rPr>
              <a:t>Brownian</a:t>
            </a:r>
            <a:r>
              <a:rPr lang="es-ES" b="1" dirty="0">
                <a:solidFill>
                  <a:schemeClr val="tx1"/>
                </a:solidFill>
              </a:rPr>
              <a:t> </a:t>
            </a:r>
            <a:r>
              <a:rPr lang="es-ES" b="1" dirty="0" err="1">
                <a:solidFill>
                  <a:schemeClr val="tx1"/>
                </a:solidFill>
              </a:rPr>
              <a:t>noise</a:t>
            </a:r>
            <a:r>
              <a:rPr lang="es-ES" dirty="0">
                <a:solidFill>
                  <a:schemeClr val="tx1"/>
                </a:solidFill>
              </a:rPr>
              <a:t>, </a:t>
            </a:r>
            <a:r>
              <a:rPr lang="es-ES" dirty="0" err="1">
                <a:solidFill>
                  <a:schemeClr val="tx1"/>
                </a:solidFill>
              </a:rPr>
              <a:t>where</a:t>
            </a:r>
            <a:r>
              <a:rPr lang="es-ES" dirty="0">
                <a:solidFill>
                  <a:schemeClr val="tx1"/>
                </a:solidFill>
              </a:rPr>
              <a:t> </a:t>
            </a:r>
            <a:r>
              <a:rPr lang="es-ES" dirty="0" err="1">
                <a:solidFill>
                  <a:schemeClr val="tx1"/>
                </a:solidFill>
              </a:rPr>
              <a:t>anomalous</a:t>
            </a:r>
            <a:r>
              <a:rPr lang="es-ES" dirty="0">
                <a:solidFill>
                  <a:schemeClr val="tx1"/>
                </a:solidFill>
              </a:rPr>
              <a:t> </a:t>
            </a:r>
            <a:r>
              <a:rPr lang="es-ES" dirty="0" err="1">
                <a:solidFill>
                  <a:schemeClr val="tx1"/>
                </a:solidFill>
              </a:rPr>
              <a:t>diffusion</a:t>
            </a:r>
            <a:r>
              <a:rPr lang="es-ES" dirty="0">
                <a:solidFill>
                  <a:schemeClr val="tx1"/>
                </a:solidFill>
              </a:rPr>
              <a:t> </a:t>
            </a:r>
            <a:r>
              <a:rPr lang="es-ES" dirty="0" err="1">
                <a:solidFill>
                  <a:schemeClr val="tx1"/>
                </a:solidFill>
              </a:rPr>
              <a:t>exponents</a:t>
            </a:r>
            <a:r>
              <a:rPr lang="es-ES" dirty="0">
                <a:solidFill>
                  <a:schemeClr val="tx1"/>
                </a:solidFill>
              </a:rPr>
              <a:t> </a:t>
            </a:r>
            <a:r>
              <a:rPr lang="es-ES" dirty="0" err="1">
                <a:solidFill>
                  <a:schemeClr val="tx1"/>
                </a:solidFill>
              </a:rPr>
              <a:t>quantify</a:t>
            </a:r>
            <a:r>
              <a:rPr lang="es-ES" dirty="0">
                <a:solidFill>
                  <a:schemeClr val="tx1"/>
                </a:solidFill>
              </a:rPr>
              <a:t> </a:t>
            </a:r>
            <a:r>
              <a:rPr lang="es-ES" b="1" dirty="0" err="1">
                <a:solidFill>
                  <a:schemeClr val="tx1"/>
                </a:solidFill>
              </a:rPr>
              <a:t>deviations</a:t>
            </a:r>
            <a:r>
              <a:rPr lang="es-ES" dirty="0">
                <a:solidFill>
                  <a:schemeClr val="tx1"/>
                </a:solidFill>
              </a:rPr>
              <a:t> </a:t>
            </a:r>
            <a:r>
              <a:rPr lang="es-ES" dirty="0" err="1">
                <a:solidFill>
                  <a:schemeClr val="tx1"/>
                </a:solidFill>
              </a:rPr>
              <a:t>from</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classical</a:t>
            </a:r>
            <a:r>
              <a:rPr lang="es-ES" dirty="0">
                <a:solidFill>
                  <a:schemeClr val="tx1"/>
                </a:solidFill>
              </a:rPr>
              <a:t> </a:t>
            </a:r>
            <a:r>
              <a:rPr lang="es-ES" b="1" dirty="0">
                <a:solidFill>
                  <a:schemeClr val="tx1"/>
                </a:solidFill>
              </a:rPr>
              <a:t>molecular </a:t>
            </a:r>
            <a:r>
              <a:rPr lang="es-ES" b="1" dirty="0" err="1">
                <a:solidFill>
                  <a:schemeClr val="tx1"/>
                </a:solidFill>
              </a:rPr>
              <a:t>clock</a:t>
            </a:r>
            <a:r>
              <a:rPr lang="es-ES" b="1" dirty="0">
                <a:solidFill>
                  <a:schemeClr val="tx1"/>
                </a:solidFill>
              </a:rPr>
              <a:t> </a:t>
            </a:r>
            <a:r>
              <a:rPr lang="es-ES" dirty="0" err="1">
                <a:solidFill>
                  <a:schemeClr val="tx1"/>
                </a:solidFill>
              </a:rPr>
              <a:t>through</a:t>
            </a:r>
            <a:r>
              <a:rPr lang="es-ES" dirty="0">
                <a:solidFill>
                  <a:schemeClr val="tx1"/>
                </a:solidFill>
              </a:rPr>
              <a:t> </a:t>
            </a:r>
            <a:r>
              <a:rPr lang="es-ES" dirty="0" err="1">
                <a:solidFill>
                  <a:schemeClr val="tx1"/>
                </a:solidFill>
              </a:rPr>
              <a:t>subdiffusive</a:t>
            </a:r>
            <a:r>
              <a:rPr lang="es-ES" dirty="0">
                <a:solidFill>
                  <a:schemeClr val="tx1"/>
                </a:solidFill>
              </a:rPr>
              <a:t> </a:t>
            </a:r>
            <a:r>
              <a:rPr lang="es-ES" dirty="0" err="1">
                <a:solidFill>
                  <a:schemeClr val="tx1"/>
                </a:solidFill>
              </a:rPr>
              <a:t>or</a:t>
            </a:r>
            <a:r>
              <a:rPr lang="es-ES" dirty="0">
                <a:solidFill>
                  <a:schemeClr val="tx1"/>
                </a:solidFill>
              </a:rPr>
              <a:t> </a:t>
            </a:r>
            <a:r>
              <a:rPr lang="es-ES" dirty="0" err="1">
                <a:solidFill>
                  <a:schemeClr val="tx1"/>
                </a:solidFill>
              </a:rPr>
              <a:t>superdiffusive</a:t>
            </a:r>
            <a:r>
              <a:rPr lang="es-ES" dirty="0">
                <a:solidFill>
                  <a:schemeClr val="tx1"/>
                </a:solidFill>
              </a:rPr>
              <a:t> </a:t>
            </a:r>
            <a:r>
              <a:rPr lang="es-ES" dirty="0" err="1">
                <a:solidFill>
                  <a:schemeClr val="tx1"/>
                </a:solidFill>
              </a:rPr>
              <a:t>evolution</a:t>
            </a:r>
            <a:r>
              <a:rPr lang="es-ES" dirty="0">
                <a:solidFill>
                  <a:schemeClr val="tx1"/>
                </a:solidFill>
              </a:rPr>
              <a:t> </a:t>
            </a:r>
            <a:r>
              <a:rPr lang="es-ES" dirty="0" err="1">
                <a:solidFill>
                  <a:schemeClr val="tx1"/>
                </a:solidFill>
              </a:rPr>
              <a:t>rates</a:t>
            </a:r>
            <a:r>
              <a:rPr lang="es-ES" dirty="0">
                <a:solidFill>
                  <a:schemeClr val="tx1"/>
                </a:solidFill>
              </a:rPr>
              <a:t>.</a:t>
            </a:r>
          </a:p>
          <a:p>
            <a:endParaRPr lang="es-ES" dirty="0">
              <a:solidFill>
                <a:schemeClr val="tx1"/>
              </a:solidFill>
            </a:endParaRPr>
          </a:p>
        </p:txBody>
      </p:sp>
    </p:spTree>
    <p:extLst>
      <p:ext uri="{BB962C8B-B14F-4D97-AF65-F5344CB8AC3E}">
        <p14:creationId xmlns:p14="http://schemas.microsoft.com/office/powerpoint/2010/main" val="9008801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EF7A571-B9C8-3AC1-4CC4-0221F4C1A6B6}"/>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A3404C9B-0AC3-A9D7-1053-2275105A36CF}"/>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3583C7D0-B4C8-0968-55BF-E7A42505F753}"/>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FC286198-ED42-8966-8EA7-CFB4EA3F3F5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 name="CuadroTexto 1">
            <a:extLst>
              <a:ext uri="{FF2B5EF4-FFF2-40B4-BE49-F238E27FC236}">
                <a16:creationId xmlns:a16="http://schemas.microsoft.com/office/drawing/2014/main" id="{F4D39BE3-3592-F441-1A1E-2EDCDF538B65}"/>
              </a:ext>
            </a:extLst>
          </p:cNvPr>
          <p:cNvSpPr txBox="1"/>
          <p:nvPr/>
        </p:nvSpPr>
        <p:spPr>
          <a:xfrm>
            <a:off x="88774" y="219842"/>
            <a:ext cx="12103225" cy="707886"/>
          </a:xfrm>
          <a:prstGeom prst="rect">
            <a:avLst/>
          </a:prstGeom>
          <a:noFill/>
        </p:spPr>
        <p:txBody>
          <a:bodyPr wrap="square" rtlCol="0">
            <a:spAutoFit/>
          </a:bodyPr>
          <a:lstStyle/>
          <a:p>
            <a:r>
              <a:rPr lang="es-ES" sz="4000" b="1" dirty="0" err="1"/>
              <a:t>Conclusions</a:t>
            </a:r>
            <a:endParaRPr lang="es-ES" sz="4000" b="1" dirty="0"/>
          </a:p>
        </p:txBody>
      </p:sp>
      <p:sp>
        <p:nvSpPr>
          <p:cNvPr id="11" name="Rectángulo: esquinas redondeadas 1">
            <a:extLst>
              <a:ext uri="{FF2B5EF4-FFF2-40B4-BE49-F238E27FC236}">
                <a16:creationId xmlns:a16="http://schemas.microsoft.com/office/drawing/2014/main" id="{0CE2A2F1-CBBB-24D2-7E40-EA96D258D1BE}"/>
              </a:ext>
            </a:extLst>
          </p:cNvPr>
          <p:cNvSpPr/>
          <p:nvPr/>
        </p:nvSpPr>
        <p:spPr>
          <a:xfrm>
            <a:off x="339090" y="2941321"/>
            <a:ext cx="12603480" cy="123443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2" name="Rectángulo: esquinas redondeadas 4">
            <a:extLst>
              <a:ext uri="{FF2B5EF4-FFF2-40B4-BE49-F238E27FC236}">
                <a16:creationId xmlns:a16="http://schemas.microsoft.com/office/drawing/2014/main" id="{55D7D210-3CA5-769D-5273-6CA9C7EF7C89}"/>
              </a:ext>
            </a:extLst>
          </p:cNvPr>
          <p:cNvSpPr/>
          <p:nvPr/>
        </p:nvSpPr>
        <p:spPr>
          <a:xfrm>
            <a:off x="487680" y="3082475"/>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2. </a:t>
            </a:r>
            <a:r>
              <a:rPr lang="es-ES" dirty="0" err="1">
                <a:solidFill>
                  <a:schemeClr val="tx1"/>
                </a:solidFill>
              </a:rPr>
              <a:t>Variant-specific</a:t>
            </a:r>
            <a:r>
              <a:rPr lang="es-ES" dirty="0">
                <a:solidFill>
                  <a:schemeClr val="tx1"/>
                </a:solidFill>
              </a:rPr>
              <a:t> </a:t>
            </a:r>
            <a:r>
              <a:rPr lang="es-ES" dirty="0" err="1">
                <a:solidFill>
                  <a:schemeClr val="tx1"/>
                </a:solidFill>
              </a:rPr>
              <a:t>analyses</a:t>
            </a:r>
            <a:r>
              <a:rPr lang="es-ES" dirty="0">
                <a:solidFill>
                  <a:schemeClr val="tx1"/>
                </a:solidFill>
              </a:rPr>
              <a:t> </a:t>
            </a:r>
            <a:r>
              <a:rPr lang="es-ES" dirty="0" err="1">
                <a:solidFill>
                  <a:schemeClr val="tx1"/>
                </a:solidFill>
              </a:rPr>
              <a:t>reveal</a:t>
            </a:r>
            <a:r>
              <a:rPr lang="es-ES" dirty="0">
                <a:solidFill>
                  <a:schemeClr val="tx1"/>
                </a:solidFill>
              </a:rPr>
              <a:t> </a:t>
            </a:r>
            <a:r>
              <a:rPr lang="es-ES" b="1" dirty="0" err="1">
                <a:solidFill>
                  <a:schemeClr val="tx1"/>
                </a:solidFill>
              </a:rPr>
              <a:t>distinct</a:t>
            </a:r>
            <a:r>
              <a:rPr lang="es-ES" b="1" dirty="0">
                <a:solidFill>
                  <a:schemeClr val="tx1"/>
                </a:solidFill>
              </a:rPr>
              <a:t> </a:t>
            </a:r>
            <a:r>
              <a:rPr lang="es-ES" b="1" dirty="0" err="1">
                <a:solidFill>
                  <a:schemeClr val="tx1"/>
                </a:solidFill>
              </a:rPr>
              <a:t>mutation</a:t>
            </a:r>
            <a:r>
              <a:rPr lang="es-ES" b="1" dirty="0">
                <a:solidFill>
                  <a:schemeClr val="tx1"/>
                </a:solidFill>
              </a:rPr>
              <a:t> </a:t>
            </a:r>
            <a:r>
              <a:rPr lang="es-ES" b="1" dirty="0" err="1">
                <a:solidFill>
                  <a:schemeClr val="tx1"/>
                </a:solidFill>
              </a:rPr>
              <a:t>accumulation</a:t>
            </a:r>
            <a:r>
              <a:rPr lang="es-ES" b="1" dirty="0">
                <a:solidFill>
                  <a:schemeClr val="tx1"/>
                </a:solidFill>
              </a:rPr>
              <a:t> </a:t>
            </a:r>
            <a:r>
              <a:rPr lang="es-ES" b="1" dirty="0" err="1">
                <a:solidFill>
                  <a:schemeClr val="tx1"/>
                </a:solidFill>
              </a:rPr>
              <a:t>trajectories</a:t>
            </a:r>
            <a:r>
              <a:rPr lang="es-ES" b="1" dirty="0">
                <a:solidFill>
                  <a:schemeClr val="tx1"/>
                </a:solidFill>
              </a:rPr>
              <a:t> </a:t>
            </a:r>
            <a:r>
              <a:rPr lang="es-ES" dirty="0" err="1">
                <a:solidFill>
                  <a:schemeClr val="tx1"/>
                </a:solidFill>
              </a:rPr>
              <a:t>characterized</a:t>
            </a:r>
            <a:r>
              <a:rPr lang="es-ES" dirty="0">
                <a:solidFill>
                  <a:schemeClr val="tx1"/>
                </a:solidFill>
              </a:rPr>
              <a:t> </a:t>
            </a:r>
            <a:r>
              <a:rPr lang="es-ES" dirty="0" err="1">
                <a:solidFill>
                  <a:schemeClr val="tx1"/>
                </a:solidFill>
              </a:rPr>
              <a:t>by</a:t>
            </a:r>
            <a:r>
              <a:rPr lang="es-ES" dirty="0">
                <a:solidFill>
                  <a:schemeClr val="tx1"/>
                </a:solidFill>
              </a:rPr>
              <a:t> </a:t>
            </a:r>
            <a:r>
              <a:rPr lang="es-ES" b="1" dirty="0" err="1">
                <a:solidFill>
                  <a:schemeClr val="tx1"/>
                </a:solidFill>
              </a:rPr>
              <a:t>bursts</a:t>
            </a:r>
            <a:r>
              <a:rPr lang="es-ES" dirty="0">
                <a:solidFill>
                  <a:schemeClr val="tx1"/>
                </a:solidFill>
              </a:rPr>
              <a:t> in </a:t>
            </a:r>
            <a:r>
              <a:rPr lang="es-ES" dirty="0" err="1">
                <a:solidFill>
                  <a:schemeClr val="tx1"/>
                </a:solidFill>
              </a:rPr>
              <a:t>genetic</a:t>
            </a:r>
            <a:r>
              <a:rPr lang="es-ES" dirty="0">
                <a:solidFill>
                  <a:schemeClr val="tx1"/>
                </a:solidFill>
              </a:rPr>
              <a:t> </a:t>
            </a:r>
            <a:r>
              <a:rPr lang="es-ES" b="1" dirty="0" err="1">
                <a:solidFill>
                  <a:schemeClr val="tx1"/>
                </a:solidFill>
              </a:rPr>
              <a:t>variance</a:t>
            </a:r>
            <a:r>
              <a:rPr lang="es-ES" dirty="0">
                <a:solidFill>
                  <a:schemeClr val="tx1"/>
                </a:solidFill>
              </a:rPr>
              <a:t> </a:t>
            </a:r>
            <a:r>
              <a:rPr lang="es-ES" dirty="0" err="1">
                <a:solidFill>
                  <a:schemeClr val="tx1"/>
                </a:solidFill>
              </a:rPr>
              <a:t>during</a:t>
            </a:r>
            <a:r>
              <a:rPr lang="es-ES" dirty="0">
                <a:solidFill>
                  <a:schemeClr val="tx1"/>
                </a:solidFill>
              </a:rPr>
              <a:t> </a:t>
            </a:r>
            <a:r>
              <a:rPr lang="es-ES" dirty="0" err="1">
                <a:solidFill>
                  <a:schemeClr val="tx1"/>
                </a:solidFill>
              </a:rPr>
              <a:t>emergence</a:t>
            </a:r>
            <a:r>
              <a:rPr lang="es-ES" dirty="0">
                <a:solidFill>
                  <a:schemeClr val="tx1"/>
                </a:solidFill>
              </a:rPr>
              <a:t> and </a:t>
            </a:r>
            <a:r>
              <a:rPr lang="es-ES" dirty="0" err="1">
                <a:solidFill>
                  <a:schemeClr val="tx1"/>
                </a:solidFill>
              </a:rPr>
              <a:t>replacement</a:t>
            </a:r>
            <a:r>
              <a:rPr lang="es-ES" dirty="0">
                <a:solidFill>
                  <a:schemeClr val="tx1"/>
                </a:solidFill>
              </a:rPr>
              <a:t> </a:t>
            </a:r>
            <a:r>
              <a:rPr lang="es-ES" dirty="0" err="1">
                <a:solidFill>
                  <a:schemeClr val="tx1"/>
                </a:solidFill>
              </a:rPr>
              <a:t>events</a:t>
            </a:r>
            <a:r>
              <a:rPr lang="es-ES" dirty="0">
                <a:solidFill>
                  <a:schemeClr val="tx1"/>
                </a:solidFill>
              </a:rPr>
              <a:t>, </a:t>
            </a:r>
            <a:r>
              <a:rPr lang="es-ES" dirty="0" err="1">
                <a:solidFill>
                  <a:schemeClr val="tx1"/>
                </a:solidFill>
              </a:rPr>
              <a:t>yet</a:t>
            </a:r>
            <a:r>
              <a:rPr lang="es-ES" dirty="0">
                <a:solidFill>
                  <a:schemeClr val="tx1"/>
                </a:solidFill>
              </a:rPr>
              <a:t> </a:t>
            </a:r>
            <a:r>
              <a:rPr lang="es-ES" dirty="0" err="1">
                <a:solidFill>
                  <a:schemeClr val="tx1"/>
                </a:solidFill>
              </a:rPr>
              <a:t>converging</a:t>
            </a:r>
            <a:r>
              <a:rPr lang="es-ES" dirty="0">
                <a:solidFill>
                  <a:schemeClr val="tx1"/>
                </a:solidFill>
              </a:rPr>
              <a:t> </a:t>
            </a:r>
            <a:r>
              <a:rPr lang="es-ES" dirty="0" err="1">
                <a:solidFill>
                  <a:schemeClr val="tx1"/>
                </a:solidFill>
              </a:rPr>
              <a:t>toward</a:t>
            </a:r>
            <a:r>
              <a:rPr lang="es-ES" dirty="0">
                <a:solidFill>
                  <a:schemeClr val="tx1"/>
                </a:solidFill>
              </a:rPr>
              <a:t> </a:t>
            </a:r>
            <a:r>
              <a:rPr lang="es-ES" b="1" dirty="0" err="1">
                <a:solidFill>
                  <a:schemeClr val="tx1"/>
                </a:solidFill>
              </a:rPr>
              <a:t>asymptotic</a:t>
            </a:r>
            <a:r>
              <a:rPr lang="es-ES" b="1" dirty="0">
                <a:solidFill>
                  <a:schemeClr val="tx1"/>
                </a:solidFill>
              </a:rPr>
              <a:t> </a:t>
            </a:r>
            <a:r>
              <a:rPr lang="es-ES" b="1" dirty="0" err="1">
                <a:solidFill>
                  <a:schemeClr val="tx1"/>
                </a:solidFill>
              </a:rPr>
              <a:t>Poissonian</a:t>
            </a:r>
            <a:r>
              <a:rPr lang="es-ES" b="1" dirty="0">
                <a:solidFill>
                  <a:schemeClr val="tx1"/>
                </a:solidFill>
              </a:rPr>
              <a:t> </a:t>
            </a:r>
            <a:r>
              <a:rPr lang="es-ES" b="1" dirty="0" err="1">
                <a:solidFill>
                  <a:schemeClr val="tx1"/>
                </a:solidFill>
              </a:rPr>
              <a:t>behavior</a:t>
            </a:r>
            <a:r>
              <a:rPr lang="es-ES" b="1" dirty="0">
                <a:solidFill>
                  <a:schemeClr val="tx1"/>
                </a:solidFill>
              </a:rPr>
              <a:t> </a:t>
            </a:r>
            <a:r>
              <a:rPr lang="es-ES" dirty="0">
                <a:solidFill>
                  <a:schemeClr val="tx1"/>
                </a:solidFill>
              </a:rPr>
              <a:t>as </a:t>
            </a:r>
            <a:r>
              <a:rPr lang="es-ES" dirty="0" err="1">
                <a:solidFill>
                  <a:schemeClr val="tx1"/>
                </a:solidFill>
              </a:rPr>
              <a:t>captured</a:t>
            </a:r>
            <a:r>
              <a:rPr lang="es-ES" dirty="0">
                <a:solidFill>
                  <a:schemeClr val="tx1"/>
                </a:solidFill>
              </a:rPr>
              <a:t> </a:t>
            </a:r>
            <a:r>
              <a:rPr lang="es-ES" dirty="0" err="1">
                <a:solidFill>
                  <a:schemeClr val="tx1"/>
                </a:solidFill>
              </a:rPr>
              <a:t>by</a:t>
            </a:r>
            <a:r>
              <a:rPr lang="es-ES" dirty="0">
                <a:solidFill>
                  <a:schemeClr val="tx1"/>
                </a:solidFill>
              </a:rPr>
              <a:t> a </a:t>
            </a:r>
            <a:r>
              <a:rPr lang="es-ES" dirty="0" err="1">
                <a:solidFill>
                  <a:schemeClr val="tx1"/>
                </a:solidFill>
              </a:rPr>
              <a:t>reset-based</a:t>
            </a:r>
            <a:r>
              <a:rPr lang="es-ES" dirty="0">
                <a:solidFill>
                  <a:schemeClr val="tx1"/>
                </a:solidFill>
              </a:rPr>
              <a:t> </a:t>
            </a:r>
            <a:r>
              <a:rPr lang="es-ES" dirty="0" err="1">
                <a:solidFill>
                  <a:schemeClr val="tx1"/>
                </a:solidFill>
              </a:rPr>
              <a:t>dispersion</a:t>
            </a:r>
            <a:r>
              <a:rPr lang="es-ES" dirty="0">
                <a:solidFill>
                  <a:schemeClr val="tx1"/>
                </a:solidFill>
              </a:rPr>
              <a:t> </a:t>
            </a:r>
            <a:r>
              <a:rPr lang="es-ES" dirty="0" err="1">
                <a:solidFill>
                  <a:schemeClr val="tx1"/>
                </a:solidFill>
              </a:rPr>
              <a:t>index</a:t>
            </a:r>
            <a:r>
              <a:rPr lang="es-ES" dirty="0">
                <a:solidFill>
                  <a:schemeClr val="tx1"/>
                </a:solidFill>
              </a:rPr>
              <a:t>.</a:t>
            </a:r>
          </a:p>
          <a:p>
            <a:endParaRPr lang="es-ES" dirty="0">
              <a:solidFill>
                <a:schemeClr val="tx1"/>
              </a:solidFill>
            </a:endParaRPr>
          </a:p>
        </p:txBody>
      </p:sp>
      <p:sp>
        <p:nvSpPr>
          <p:cNvPr id="13" name="Rectángulo: esquinas redondeadas 1">
            <a:extLst>
              <a:ext uri="{FF2B5EF4-FFF2-40B4-BE49-F238E27FC236}">
                <a16:creationId xmlns:a16="http://schemas.microsoft.com/office/drawing/2014/main" id="{CA9C7612-7D72-F4E2-9811-F546879397C0}"/>
              </a:ext>
            </a:extLst>
          </p:cNvPr>
          <p:cNvSpPr/>
          <p:nvPr/>
        </p:nvSpPr>
        <p:spPr>
          <a:xfrm>
            <a:off x="335280" y="4545331"/>
            <a:ext cx="12603480" cy="91820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4" name="Rectángulo: esquinas redondeadas 4">
            <a:extLst>
              <a:ext uri="{FF2B5EF4-FFF2-40B4-BE49-F238E27FC236}">
                <a16:creationId xmlns:a16="http://schemas.microsoft.com/office/drawing/2014/main" id="{2E7E04B5-75A3-8015-931F-EF1E8FF7A697}"/>
              </a:ext>
            </a:extLst>
          </p:cNvPr>
          <p:cNvSpPr/>
          <p:nvPr/>
        </p:nvSpPr>
        <p:spPr>
          <a:xfrm>
            <a:off x="483870" y="4686485"/>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3. </a:t>
            </a:r>
            <a:r>
              <a:rPr lang="es-ES" dirty="0" err="1">
                <a:solidFill>
                  <a:schemeClr val="tx1"/>
                </a:solidFill>
              </a:rPr>
              <a:t>Mutation</a:t>
            </a:r>
            <a:r>
              <a:rPr lang="es-ES" dirty="0">
                <a:solidFill>
                  <a:schemeClr val="tx1"/>
                </a:solidFill>
              </a:rPr>
              <a:t> </a:t>
            </a:r>
            <a:r>
              <a:rPr lang="es-ES" dirty="0" err="1">
                <a:solidFill>
                  <a:schemeClr val="tx1"/>
                </a:solidFill>
              </a:rPr>
              <a:t>accumulation</a:t>
            </a:r>
            <a:r>
              <a:rPr lang="es-ES" dirty="0">
                <a:solidFill>
                  <a:schemeClr val="tx1"/>
                </a:solidFill>
              </a:rPr>
              <a:t> in RNA </a:t>
            </a:r>
            <a:r>
              <a:rPr lang="es-ES" dirty="0" err="1">
                <a:solidFill>
                  <a:schemeClr val="tx1"/>
                </a:solidFill>
              </a:rPr>
              <a:t>viruses</a:t>
            </a:r>
            <a:r>
              <a:rPr lang="es-ES" dirty="0">
                <a:solidFill>
                  <a:schemeClr val="tx1"/>
                </a:solidFill>
              </a:rPr>
              <a:t> </a:t>
            </a:r>
            <a:r>
              <a:rPr lang="es-ES" dirty="0" err="1">
                <a:solidFill>
                  <a:schemeClr val="tx1"/>
                </a:solidFill>
              </a:rPr>
              <a:t>exhibits</a:t>
            </a:r>
            <a:r>
              <a:rPr lang="es-ES" dirty="0">
                <a:solidFill>
                  <a:schemeClr val="tx1"/>
                </a:solidFill>
              </a:rPr>
              <a:t> </a:t>
            </a:r>
            <a:r>
              <a:rPr lang="es-ES" dirty="0" err="1">
                <a:solidFill>
                  <a:schemeClr val="tx1"/>
                </a:solidFill>
              </a:rPr>
              <a:t>strong</a:t>
            </a:r>
            <a:r>
              <a:rPr lang="es-ES" dirty="0">
                <a:solidFill>
                  <a:schemeClr val="tx1"/>
                </a:solidFill>
              </a:rPr>
              <a:t> </a:t>
            </a:r>
            <a:r>
              <a:rPr lang="es-ES" b="1" dirty="0">
                <a:solidFill>
                  <a:schemeClr val="tx1"/>
                </a:solidFill>
              </a:rPr>
              <a:t>gene-</a:t>
            </a:r>
            <a:r>
              <a:rPr lang="es-ES" b="1" dirty="0" err="1">
                <a:solidFill>
                  <a:schemeClr val="tx1"/>
                </a:solidFill>
              </a:rPr>
              <a:t>level</a:t>
            </a:r>
            <a:r>
              <a:rPr lang="es-ES" b="1" dirty="0">
                <a:solidFill>
                  <a:schemeClr val="tx1"/>
                </a:solidFill>
              </a:rPr>
              <a:t> </a:t>
            </a:r>
            <a:r>
              <a:rPr lang="es-ES" b="1" dirty="0" err="1">
                <a:solidFill>
                  <a:schemeClr val="tx1"/>
                </a:solidFill>
              </a:rPr>
              <a:t>heterogeneity</a:t>
            </a:r>
            <a:r>
              <a:rPr lang="es-ES" dirty="0">
                <a:solidFill>
                  <a:schemeClr val="tx1"/>
                </a:solidFill>
              </a:rPr>
              <a:t>, </a:t>
            </a:r>
            <a:r>
              <a:rPr lang="es-ES" dirty="0" err="1">
                <a:solidFill>
                  <a:schemeClr val="tx1"/>
                </a:solidFill>
              </a:rPr>
              <a:t>deviating</a:t>
            </a:r>
            <a:r>
              <a:rPr lang="es-ES" dirty="0">
                <a:solidFill>
                  <a:schemeClr val="tx1"/>
                </a:solidFill>
              </a:rPr>
              <a:t> </a:t>
            </a:r>
            <a:r>
              <a:rPr lang="es-ES" dirty="0" err="1">
                <a:solidFill>
                  <a:schemeClr val="tx1"/>
                </a:solidFill>
              </a:rPr>
              <a:t>from</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uniform</a:t>
            </a:r>
            <a:r>
              <a:rPr lang="es-ES" dirty="0">
                <a:solidFill>
                  <a:schemeClr val="tx1"/>
                </a:solidFill>
              </a:rPr>
              <a:t> </a:t>
            </a:r>
            <a:r>
              <a:rPr lang="es-ES" dirty="0" err="1">
                <a:solidFill>
                  <a:schemeClr val="tx1"/>
                </a:solidFill>
              </a:rPr>
              <a:t>patterns</a:t>
            </a:r>
            <a:r>
              <a:rPr lang="es-ES" dirty="0">
                <a:solidFill>
                  <a:schemeClr val="tx1"/>
                </a:solidFill>
              </a:rPr>
              <a:t> </a:t>
            </a:r>
            <a:r>
              <a:rPr lang="es-ES" dirty="0" err="1">
                <a:solidFill>
                  <a:schemeClr val="tx1"/>
                </a:solidFill>
              </a:rPr>
              <a:t>predicted</a:t>
            </a:r>
            <a:r>
              <a:rPr lang="es-ES" dirty="0">
                <a:solidFill>
                  <a:schemeClr val="tx1"/>
                </a:solidFill>
              </a:rPr>
              <a:t> </a:t>
            </a:r>
            <a:r>
              <a:rPr lang="es-ES" dirty="0" err="1">
                <a:solidFill>
                  <a:schemeClr val="tx1"/>
                </a:solidFill>
              </a:rPr>
              <a:t>by</a:t>
            </a:r>
            <a:r>
              <a:rPr lang="es-ES" dirty="0">
                <a:solidFill>
                  <a:schemeClr val="tx1"/>
                </a:solidFill>
              </a:rPr>
              <a:t> </a:t>
            </a:r>
            <a:r>
              <a:rPr lang="es-ES" dirty="0" err="1">
                <a:solidFill>
                  <a:schemeClr val="tx1"/>
                </a:solidFill>
              </a:rPr>
              <a:t>classical</a:t>
            </a:r>
            <a:r>
              <a:rPr lang="es-ES" dirty="0">
                <a:solidFill>
                  <a:schemeClr val="tx1"/>
                </a:solidFill>
              </a:rPr>
              <a:t> molecular </a:t>
            </a:r>
            <a:r>
              <a:rPr lang="es-ES" dirty="0" err="1">
                <a:solidFill>
                  <a:schemeClr val="tx1"/>
                </a:solidFill>
              </a:rPr>
              <a:t>clock</a:t>
            </a:r>
            <a:r>
              <a:rPr lang="es-ES" dirty="0">
                <a:solidFill>
                  <a:schemeClr val="tx1"/>
                </a:solidFill>
              </a:rPr>
              <a:t> </a:t>
            </a:r>
            <a:r>
              <a:rPr lang="es-ES" dirty="0" err="1">
                <a:solidFill>
                  <a:schemeClr val="tx1"/>
                </a:solidFill>
              </a:rPr>
              <a:t>models</a:t>
            </a:r>
            <a:r>
              <a:rPr lang="es-ES" dirty="0">
                <a:solidFill>
                  <a:schemeClr val="tx1"/>
                </a:solidFill>
              </a:rPr>
              <a:t>.</a:t>
            </a:r>
          </a:p>
        </p:txBody>
      </p:sp>
      <p:sp>
        <p:nvSpPr>
          <p:cNvPr id="7" name="Rectángulo: esquinas redondeadas 1">
            <a:extLst>
              <a:ext uri="{FF2B5EF4-FFF2-40B4-BE49-F238E27FC236}">
                <a16:creationId xmlns:a16="http://schemas.microsoft.com/office/drawing/2014/main" id="{D5E2CD17-824C-6602-45E1-2DC003ABC351}"/>
              </a:ext>
            </a:extLst>
          </p:cNvPr>
          <p:cNvSpPr/>
          <p:nvPr/>
        </p:nvSpPr>
        <p:spPr>
          <a:xfrm>
            <a:off x="335280" y="1337311"/>
            <a:ext cx="12603480" cy="123443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8" name="Rectángulo: esquinas redondeadas 4">
            <a:extLst>
              <a:ext uri="{FF2B5EF4-FFF2-40B4-BE49-F238E27FC236}">
                <a16:creationId xmlns:a16="http://schemas.microsoft.com/office/drawing/2014/main" id="{4887C956-5EF1-FB41-13BF-D73DC67B0AFC}"/>
              </a:ext>
            </a:extLst>
          </p:cNvPr>
          <p:cNvSpPr/>
          <p:nvPr/>
        </p:nvSpPr>
        <p:spPr>
          <a:xfrm>
            <a:off x="483870" y="1478465"/>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1. RNA Virus </a:t>
            </a:r>
            <a:r>
              <a:rPr lang="es-ES" dirty="0" err="1">
                <a:solidFill>
                  <a:schemeClr val="tx1"/>
                </a:solidFill>
              </a:rPr>
              <a:t>evolution</a:t>
            </a:r>
            <a:r>
              <a:rPr lang="es-ES" dirty="0">
                <a:solidFill>
                  <a:schemeClr val="tx1"/>
                </a:solidFill>
              </a:rPr>
              <a:t> can </a:t>
            </a:r>
            <a:r>
              <a:rPr lang="es-ES" dirty="0" err="1">
                <a:solidFill>
                  <a:schemeClr val="tx1"/>
                </a:solidFill>
              </a:rPr>
              <a:t>follow</a:t>
            </a:r>
            <a:r>
              <a:rPr lang="es-ES" dirty="0">
                <a:solidFill>
                  <a:schemeClr val="tx1"/>
                </a:solidFill>
              </a:rPr>
              <a:t> </a:t>
            </a:r>
            <a:r>
              <a:rPr lang="es-ES" b="1" dirty="0" err="1">
                <a:solidFill>
                  <a:schemeClr val="tx1"/>
                </a:solidFill>
              </a:rPr>
              <a:t>variant-dependent</a:t>
            </a:r>
            <a:r>
              <a:rPr lang="es-ES" dirty="0">
                <a:solidFill>
                  <a:schemeClr val="tx1"/>
                </a:solidFill>
              </a:rPr>
              <a:t>, </a:t>
            </a:r>
            <a:r>
              <a:rPr lang="es-ES" b="1" dirty="0">
                <a:solidFill>
                  <a:schemeClr val="tx1"/>
                </a:solidFill>
              </a:rPr>
              <a:t>non-</a:t>
            </a:r>
            <a:r>
              <a:rPr lang="es-ES" b="1" dirty="0" err="1">
                <a:solidFill>
                  <a:schemeClr val="tx1"/>
                </a:solidFill>
              </a:rPr>
              <a:t>Brownian</a:t>
            </a:r>
            <a:r>
              <a:rPr lang="es-ES" b="1" dirty="0">
                <a:solidFill>
                  <a:schemeClr val="tx1"/>
                </a:solidFill>
              </a:rPr>
              <a:t> </a:t>
            </a:r>
            <a:r>
              <a:rPr lang="es-ES" b="1" dirty="0" err="1">
                <a:solidFill>
                  <a:schemeClr val="tx1"/>
                </a:solidFill>
              </a:rPr>
              <a:t>dynamics</a:t>
            </a:r>
            <a:r>
              <a:rPr lang="es-ES" b="1" dirty="0">
                <a:solidFill>
                  <a:schemeClr val="tx1"/>
                </a:solidFill>
              </a:rPr>
              <a:t> </a:t>
            </a:r>
            <a:r>
              <a:rPr lang="es-ES" dirty="0" err="1">
                <a:solidFill>
                  <a:schemeClr val="tx1"/>
                </a:solidFill>
              </a:rPr>
              <a:t>best</a:t>
            </a:r>
            <a:r>
              <a:rPr lang="es-ES" dirty="0">
                <a:solidFill>
                  <a:schemeClr val="tx1"/>
                </a:solidFill>
              </a:rPr>
              <a:t> </a:t>
            </a:r>
            <a:r>
              <a:rPr lang="es-ES" dirty="0" err="1">
                <a:solidFill>
                  <a:schemeClr val="tx1"/>
                </a:solidFill>
              </a:rPr>
              <a:t>described</a:t>
            </a:r>
            <a:r>
              <a:rPr lang="es-ES" dirty="0">
                <a:solidFill>
                  <a:schemeClr val="tx1"/>
                </a:solidFill>
              </a:rPr>
              <a:t> </a:t>
            </a:r>
            <a:r>
              <a:rPr lang="es-ES" dirty="0" err="1">
                <a:solidFill>
                  <a:schemeClr val="tx1"/>
                </a:solidFill>
              </a:rPr>
              <a:t>by</a:t>
            </a:r>
            <a:r>
              <a:rPr lang="es-ES" dirty="0">
                <a:solidFill>
                  <a:schemeClr val="tx1"/>
                </a:solidFill>
              </a:rPr>
              <a:t> a </a:t>
            </a:r>
            <a:r>
              <a:rPr lang="es-ES" dirty="0" err="1">
                <a:solidFill>
                  <a:schemeClr val="tx1"/>
                </a:solidFill>
              </a:rPr>
              <a:t>stochastic</a:t>
            </a:r>
            <a:r>
              <a:rPr lang="es-ES" dirty="0">
                <a:solidFill>
                  <a:schemeClr val="tx1"/>
                </a:solidFill>
              </a:rPr>
              <a:t> </a:t>
            </a:r>
            <a:r>
              <a:rPr lang="es-ES" dirty="0" err="1">
                <a:solidFill>
                  <a:schemeClr val="tx1"/>
                </a:solidFill>
              </a:rPr>
              <a:t>model</a:t>
            </a:r>
            <a:r>
              <a:rPr lang="es-ES" dirty="0">
                <a:solidFill>
                  <a:schemeClr val="tx1"/>
                </a:solidFill>
              </a:rPr>
              <a:t> </a:t>
            </a:r>
            <a:r>
              <a:rPr lang="es-ES" dirty="0" err="1">
                <a:solidFill>
                  <a:schemeClr val="tx1"/>
                </a:solidFill>
              </a:rPr>
              <a:t>incorporating</a:t>
            </a:r>
            <a:r>
              <a:rPr lang="es-ES" dirty="0">
                <a:solidFill>
                  <a:schemeClr val="tx1"/>
                </a:solidFill>
              </a:rPr>
              <a:t> </a:t>
            </a:r>
            <a:r>
              <a:rPr lang="es-ES" b="1" dirty="0" err="1">
                <a:solidFill>
                  <a:schemeClr val="tx1"/>
                </a:solidFill>
              </a:rPr>
              <a:t>fractional</a:t>
            </a:r>
            <a:r>
              <a:rPr lang="es-ES" b="1" dirty="0">
                <a:solidFill>
                  <a:schemeClr val="tx1"/>
                </a:solidFill>
              </a:rPr>
              <a:t> </a:t>
            </a:r>
            <a:r>
              <a:rPr lang="es-ES" b="1" dirty="0" err="1">
                <a:solidFill>
                  <a:schemeClr val="tx1"/>
                </a:solidFill>
              </a:rPr>
              <a:t>Brownian</a:t>
            </a:r>
            <a:r>
              <a:rPr lang="es-ES" b="1" dirty="0">
                <a:solidFill>
                  <a:schemeClr val="tx1"/>
                </a:solidFill>
              </a:rPr>
              <a:t> </a:t>
            </a:r>
            <a:r>
              <a:rPr lang="es-ES" b="1" dirty="0" err="1">
                <a:solidFill>
                  <a:schemeClr val="tx1"/>
                </a:solidFill>
              </a:rPr>
              <a:t>noise</a:t>
            </a:r>
            <a:r>
              <a:rPr lang="es-ES" dirty="0">
                <a:solidFill>
                  <a:schemeClr val="tx1"/>
                </a:solidFill>
              </a:rPr>
              <a:t>, </a:t>
            </a:r>
            <a:r>
              <a:rPr lang="es-ES" dirty="0" err="1">
                <a:solidFill>
                  <a:schemeClr val="tx1"/>
                </a:solidFill>
              </a:rPr>
              <a:t>where</a:t>
            </a:r>
            <a:r>
              <a:rPr lang="es-ES" dirty="0">
                <a:solidFill>
                  <a:schemeClr val="tx1"/>
                </a:solidFill>
              </a:rPr>
              <a:t> </a:t>
            </a:r>
            <a:r>
              <a:rPr lang="es-ES" dirty="0" err="1">
                <a:solidFill>
                  <a:schemeClr val="tx1"/>
                </a:solidFill>
              </a:rPr>
              <a:t>anomalous</a:t>
            </a:r>
            <a:r>
              <a:rPr lang="es-ES" dirty="0">
                <a:solidFill>
                  <a:schemeClr val="tx1"/>
                </a:solidFill>
              </a:rPr>
              <a:t> </a:t>
            </a:r>
            <a:r>
              <a:rPr lang="es-ES" dirty="0" err="1">
                <a:solidFill>
                  <a:schemeClr val="tx1"/>
                </a:solidFill>
              </a:rPr>
              <a:t>diffusion</a:t>
            </a:r>
            <a:r>
              <a:rPr lang="es-ES" dirty="0">
                <a:solidFill>
                  <a:schemeClr val="tx1"/>
                </a:solidFill>
              </a:rPr>
              <a:t> </a:t>
            </a:r>
            <a:r>
              <a:rPr lang="es-ES" dirty="0" err="1">
                <a:solidFill>
                  <a:schemeClr val="tx1"/>
                </a:solidFill>
              </a:rPr>
              <a:t>exponents</a:t>
            </a:r>
            <a:r>
              <a:rPr lang="es-ES" dirty="0">
                <a:solidFill>
                  <a:schemeClr val="tx1"/>
                </a:solidFill>
              </a:rPr>
              <a:t> </a:t>
            </a:r>
            <a:r>
              <a:rPr lang="es-ES" dirty="0" err="1">
                <a:solidFill>
                  <a:schemeClr val="tx1"/>
                </a:solidFill>
              </a:rPr>
              <a:t>quantify</a:t>
            </a:r>
            <a:r>
              <a:rPr lang="es-ES" dirty="0">
                <a:solidFill>
                  <a:schemeClr val="tx1"/>
                </a:solidFill>
              </a:rPr>
              <a:t> </a:t>
            </a:r>
            <a:r>
              <a:rPr lang="es-ES" b="1" dirty="0" err="1">
                <a:solidFill>
                  <a:schemeClr val="tx1"/>
                </a:solidFill>
              </a:rPr>
              <a:t>deviations</a:t>
            </a:r>
            <a:r>
              <a:rPr lang="es-ES" dirty="0">
                <a:solidFill>
                  <a:schemeClr val="tx1"/>
                </a:solidFill>
              </a:rPr>
              <a:t> </a:t>
            </a:r>
            <a:r>
              <a:rPr lang="es-ES" dirty="0" err="1">
                <a:solidFill>
                  <a:schemeClr val="tx1"/>
                </a:solidFill>
              </a:rPr>
              <a:t>from</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classical</a:t>
            </a:r>
            <a:r>
              <a:rPr lang="es-ES" dirty="0">
                <a:solidFill>
                  <a:schemeClr val="tx1"/>
                </a:solidFill>
              </a:rPr>
              <a:t> </a:t>
            </a:r>
            <a:r>
              <a:rPr lang="es-ES" b="1" dirty="0">
                <a:solidFill>
                  <a:schemeClr val="tx1"/>
                </a:solidFill>
              </a:rPr>
              <a:t>molecular </a:t>
            </a:r>
            <a:r>
              <a:rPr lang="es-ES" b="1" dirty="0" err="1">
                <a:solidFill>
                  <a:schemeClr val="tx1"/>
                </a:solidFill>
              </a:rPr>
              <a:t>clock</a:t>
            </a:r>
            <a:r>
              <a:rPr lang="es-ES" b="1" dirty="0">
                <a:solidFill>
                  <a:schemeClr val="tx1"/>
                </a:solidFill>
              </a:rPr>
              <a:t> </a:t>
            </a:r>
            <a:r>
              <a:rPr lang="es-ES" dirty="0" err="1">
                <a:solidFill>
                  <a:schemeClr val="tx1"/>
                </a:solidFill>
              </a:rPr>
              <a:t>through</a:t>
            </a:r>
            <a:r>
              <a:rPr lang="es-ES" dirty="0">
                <a:solidFill>
                  <a:schemeClr val="tx1"/>
                </a:solidFill>
              </a:rPr>
              <a:t> </a:t>
            </a:r>
            <a:r>
              <a:rPr lang="es-ES" dirty="0" err="1">
                <a:solidFill>
                  <a:schemeClr val="tx1"/>
                </a:solidFill>
              </a:rPr>
              <a:t>subdiffusive</a:t>
            </a:r>
            <a:r>
              <a:rPr lang="es-ES" dirty="0">
                <a:solidFill>
                  <a:schemeClr val="tx1"/>
                </a:solidFill>
              </a:rPr>
              <a:t> </a:t>
            </a:r>
            <a:r>
              <a:rPr lang="es-ES" dirty="0" err="1">
                <a:solidFill>
                  <a:schemeClr val="tx1"/>
                </a:solidFill>
              </a:rPr>
              <a:t>or</a:t>
            </a:r>
            <a:r>
              <a:rPr lang="es-ES" dirty="0">
                <a:solidFill>
                  <a:schemeClr val="tx1"/>
                </a:solidFill>
              </a:rPr>
              <a:t> </a:t>
            </a:r>
            <a:r>
              <a:rPr lang="es-ES" dirty="0" err="1">
                <a:solidFill>
                  <a:schemeClr val="tx1"/>
                </a:solidFill>
              </a:rPr>
              <a:t>superdiffusive</a:t>
            </a:r>
            <a:r>
              <a:rPr lang="es-ES" dirty="0">
                <a:solidFill>
                  <a:schemeClr val="tx1"/>
                </a:solidFill>
              </a:rPr>
              <a:t> </a:t>
            </a:r>
            <a:r>
              <a:rPr lang="es-ES" dirty="0" err="1">
                <a:solidFill>
                  <a:schemeClr val="tx1"/>
                </a:solidFill>
              </a:rPr>
              <a:t>evolution</a:t>
            </a:r>
            <a:r>
              <a:rPr lang="es-ES" dirty="0">
                <a:solidFill>
                  <a:schemeClr val="tx1"/>
                </a:solidFill>
              </a:rPr>
              <a:t> </a:t>
            </a:r>
            <a:r>
              <a:rPr lang="es-ES" dirty="0" err="1">
                <a:solidFill>
                  <a:schemeClr val="tx1"/>
                </a:solidFill>
              </a:rPr>
              <a:t>rates</a:t>
            </a:r>
            <a:r>
              <a:rPr lang="es-ES" dirty="0">
                <a:solidFill>
                  <a:schemeClr val="tx1"/>
                </a:solidFill>
              </a:rPr>
              <a:t>.</a:t>
            </a:r>
          </a:p>
          <a:p>
            <a:endParaRPr lang="es-ES" dirty="0">
              <a:solidFill>
                <a:schemeClr val="tx1"/>
              </a:solidFill>
            </a:endParaRPr>
          </a:p>
        </p:txBody>
      </p:sp>
    </p:spTree>
    <p:extLst>
      <p:ext uri="{BB962C8B-B14F-4D97-AF65-F5344CB8AC3E}">
        <p14:creationId xmlns:p14="http://schemas.microsoft.com/office/powerpoint/2010/main" val="37141434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9BB591F-C15D-D16E-0327-5CCA95CAE7FB}"/>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D06E2DF0-DFE4-9878-00B9-68D883D4466E}"/>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82E87E3F-A4BF-B785-C60A-1221B8B4EA7C}"/>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AC764A45-B18E-98B6-91A6-18F526128C88}"/>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 name="CuadroTexto 1">
            <a:extLst>
              <a:ext uri="{FF2B5EF4-FFF2-40B4-BE49-F238E27FC236}">
                <a16:creationId xmlns:a16="http://schemas.microsoft.com/office/drawing/2014/main" id="{8A4B0CB3-7289-5632-F4F7-600719F1BCD6}"/>
              </a:ext>
            </a:extLst>
          </p:cNvPr>
          <p:cNvSpPr txBox="1"/>
          <p:nvPr/>
        </p:nvSpPr>
        <p:spPr>
          <a:xfrm>
            <a:off x="88774" y="219842"/>
            <a:ext cx="12103225" cy="707886"/>
          </a:xfrm>
          <a:prstGeom prst="rect">
            <a:avLst/>
          </a:prstGeom>
          <a:noFill/>
        </p:spPr>
        <p:txBody>
          <a:bodyPr wrap="square" rtlCol="0">
            <a:spAutoFit/>
          </a:bodyPr>
          <a:lstStyle/>
          <a:p>
            <a:r>
              <a:rPr lang="es-ES" sz="4000" b="1" dirty="0" err="1"/>
              <a:t>Conclusions</a:t>
            </a:r>
            <a:endParaRPr lang="es-ES" sz="4000" b="1" dirty="0"/>
          </a:p>
        </p:txBody>
      </p:sp>
      <p:sp>
        <p:nvSpPr>
          <p:cNvPr id="6" name="Rectángulo: esquinas redondeadas 1">
            <a:extLst>
              <a:ext uri="{FF2B5EF4-FFF2-40B4-BE49-F238E27FC236}">
                <a16:creationId xmlns:a16="http://schemas.microsoft.com/office/drawing/2014/main" id="{613CEDAD-6EBB-0289-E2C1-18CC12BA46FC}"/>
              </a:ext>
            </a:extLst>
          </p:cNvPr>
          <p:cNvSpPr/>
          <p:nvPr/>
        </p:nvSpPr>
        <p:spPr>
          <a:xfrm>
            <a:off x="335280" y="1337311"/>
            <a:ext cx="12603480" cy="123443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9" name="Rectángulo: esquinas redondeadas 4">
            <a:extLst>
              <a:ext uri="{FF2B5EF4-FFF2-40B4-BE49-F238E27FC236}">
                <a16:creationId xmlns:a16="http://schemas.microsoft.com/office/drawing/2014/main" id="{85678FA6-6A16-3B20-0695-0369E1C4288B}"/>
              </a:ext>
            </a:extLst>
          </p:cNvPr>
          <p:cNvSpPr/>
          <p:nvPr/>
        </p:nvSpPr>
        <p:spPr>
          <a:xfrm>
            <a:off x="483870" y="1478465"/>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4. Genes </a:t>
            </a:r>
            <a:r>
              <a:rPr lang="es-ES" dirty="0" err="1">
                <a:solidFill>
                  <a:schemeClr val="tx1"/>
                </a:solidFill>
              </a:rPr>
              <a:t>under</a:t>
            </a:r>
            <a:r>
              <a:rPr lang="es-ES" dirty="0">
                <a:solidFill>
                  <a:schemeClr val="tx1"/>
                </a:solidFill>
              </a:rPr>
              <a:t> </a:t>
            </a:r>
            <a:r>
              <a:rPr lang="es-ES" dirty="0" err="1">
                <a:solidFill>
                  <a:schemeClr val="tx1"/>
                </a:solidFill>
              </a:rPr>
              <a:t>functional</a:t>
            </a:r>
            <a:r>
              <a:rPr lang="es-ES" dirty="0">
                <a:solidFill>
                  <a:schemeClr val="tx1"/>
                </a:solidFill>
              </a:rPr>
              <a:t> </a:t>
            </a:r>
            <a:r>
              <a:rPr lang="es-ES" dirty="0" err="1">
                <a:solidFill>
                  <a:schemeClr val="tx1"/>
                </a:solidFill>
              </a:rPr>
              <a:t>constraint</a:t>
            </a:r>
            <a:r>
              <a:rPr lang="es-ES" dirty="0">
                <a:solidFill>
                  <a:schemeClr val="tx1"/>
                </a:solidFill>
              </a:rPr>
              <a:t> </a:t>
            </a:r>
            <a:r>
              <a:rPr lang="es-ES" dirty="0" err="1">
                <a:solidFill>
                  <a:schemeClr val="tx1"/>
                </a:solidFill>
              </a:rPr>
              <a:t>exhibit</a:t>
            </a:r>
            <a:r>
              <a:rPr lang="es-ES" dirty="0">
                <a:solidFill>
                  <a:schemeClr val="tx1"/>
                </a:solidFill>
              </a:rPr>
              <a:t> </a:t>
            </a:r>
            <a:r>
              <a:rPr lang="es-ES" b="1" dirty="0" err="1">
                <a:solidFill>
                  <a:schemeClr val="tx1"/>
                </a:solidFill>
              </a:rPr>
              <a:t>reduced</a:t>
            </a:r>
            <a:r>
              <a:rPr lang="es-ES" b="1" dirty="0">
                <a:solidFill>
                  <a:schemeClr val="tx1"/>
                </a:solidFill>
              </a:rPr>
              <a:t> </a:t>
            </a:r>
            <a:r>
              <a:rPr lang="es-ES" b="1" dirty="0" err="1">
                <a:solidFill>
                  <a:schemeClr val="tx1"/>
                </a:solidFill>
              </a:rPr>
              <a:t>variance</a:t>
            </a:r>
            <a:r>
              <a:rPr lang="es-ES" b="1" dirty="0">
                <a:solidFill>
                  <a:schemeClr val="tx1"/>
                </a:solidFill>
              </a:rPr>
              <a:t> and </a:t>
            </a:r>
            <a:r>
              <a:rPr lang="es-ES" b="1" dirty="0" err="1">
                <a:solidFill>
                  <a:schemeClr val="tx1"/>
                </a:solidFill>
              </a:rPr>
              <a:t>dispersion</a:t>
            </a:r>
            <a:r>
              <a:rPr lang="es-ES" b="1" dirty="0">
                <a:solidFill>
                  <a:schemeClr val="tx1"/>
                </a:solidFill>
              </a:rPr>
              <a:t> indicative </a:t>
            </a:r>
            <a:r>
              <a:rPr lang="es-ES" b="1" dirty="0" err="1">
                <a:solidFill>
                  <a:schemeClr val="tx1"/>
                </a:solidFill>
              </a:rPr>
              <a:t>of</a:t>
            </a:r>
            <a:r>
              <a:rPr lang="es-ES" b="1" dirty="0">
                <a:solidFill>
                  <a:schemeClr val="tx1"/>
                </a:solidFill>
              </a:rPr>
              <a:t> </a:t>
            </a:r>
            <a:r>
              <a:rPr lang="es-ES" b="1" dirty="0" err="1">
                <a:solidFill>
                  <a:schemeClr val="tx1"/>
                </a:solidFill>
              </a:rPr>
              <a:t>purifying</a:t>
            </a:r>
            <a:r>
              <a:rPr lang="es-ES" b="1" dirty="0">
                <a:solidFill>
                  <a:schemeClr val="tx1"/>
                </a:solidFill>
              </a:rPr>
              <a:t> </a:t>
            </a:r>
            <a:r>
              <a:rPr lang="es-ES" b="1" dirty="0" err="1">
                <a:solidFill>
                  <a:schemeClr val="tx1"/>
                </a:solidFill>
              </a:rPr>
              <a:t>selection</a:t>
            </a:r>
            <a:r>
              <a:rPr lang="es-ES" dirty="0">
                <a:solidFill>
                  <a:schemeClr val="tx1"/>
                </a:solidFill>
              </a:rPr>
              <a:t>, genes </a:t>
            </a:r>
            <a:r>
              <a:rPr lang="es-ES" dirty="0" err="1">
                <a:solidFill>
                  <a:schemeClr val="tx1"/>
                </a:solidFill>
              </a:rPr>
              <a:t>involved</a:t>
            </a:r>
            <a:r>
              <a:rPr lang="es-ES" dirty="0">
                <a:solidFill>
                  <a:schemeClr val="tx1"/>
                </a:solidFill>
              </a:rPr>
              <a:t> in </a:t>
            </a:r>
            <a:r>
              <a:rPr lang="es-ES" b="1" dirty="0">
                <a:solidFill>
                  <a:schemeClr val="tx1"/>
                </a:solidFill>
              </a:rPr>
              <a:t>host </a:t>
            </a:r>
            <a:r>
              <a:rPr lang="es-ES" b="1" dirty="0" err="1">
                <a:solidFill>
                  <a:schemeClr val="tx1"/>
                </a:solidFill>
              </a:rPr>
              <a:t>interaction</a:t>
            </a:r>
            <a:r>
              <a:rPr lang="es-ES" dirty="0">
                <a:solidFill>
                  <a:schemeClr val="tx1"/>
                </a:solidFill>
              </a:rPr>
              <a:t> </a:t>
            </a:r>
            <a:r>
              <a:rPr lang="es-ES" dirty="0" err="1">
                <a:solidFill>
                  <a:schemeClr val="tx1"/>
                </a:solidFill>
              </a:rPr>
              <a:t>undergo</a:t>
            </a:r>
            <a:r>
              <a:rPr lang="es-ES" dirty="0">
                <a:solidFill>
                  <a:schemeClr val="tx1"/>
                </a:solidFill>
              </a:rPr>
              <a:t> </a:t>
            </a:r>
            <a:r>
              <a:rPr lang="es-ES" b="1" dirty="0" err="1">
                <a:solidFill>
                  <a:schemeClr val="tx1"/>
                </a:solidFill>
              </a:rPr>
              <a:t>episodic</a:t>
            </a:r>
            <a:r>
              <a:rPr lang="es-ES" b="1" dirty="0">
                <a:solidFill>
                  <a:schemeClr val="tx1"/>
                </a:solidFill>
              </a:rPr>
              <a:t> adaptive </a:t>
            </a:r>
            <a:r>
              <a:rPr lang="es-ES" b="1" dirty="0" err="1">
                <a:solidFill>
                  <a:schemeClr val="tx1"/>
                </a:solidFill>
              </a:rPr>
              <a:t>bursts</a:t>
            </a:r>
            <a:r>
              <a:rPr lang="es-ES" dirty="0">
                <a:solidFill>
                  <a:schemeClr val="tx1"/>
                </a:solidFill>
              </a:rPr>
              <a:t>, </a:t>
            </a:r>
            <a:r>
              <a:rPr lang="es-ES" dirty="0" err="1">
                <a:solidFill>
                  <a:schemeClr val="tx1"/>
                </a:solidFill>
              </a:rPr>
              <a:t>marked</a:t>
            </a:r>
            <a:r>
              <a:rPr lang="es-ES" dirty="0">
                <a:solidFill>
                  <a:schemeClr val="tx1"/>
                </a:solidFill>
              </a:rPr>
              <a:t> </a:t>
            </a:r>
            <a:r>
              <a:rPr lang="es-ES" dirty="0" err="1">
                <a:solidFill>
                  <a:schemeClr val="tx1"/>
                </a:solidFill>
              </a:rPr>
              <a:t>by</a:t>
            </a:r>
            <a:r>
              <a:rPr lang="es-ES" dirty="0">
                <a:solidFill>
                  <a:schemeClr val="tx1"/>
                </a:solidFill>
              </a:rPr>
              <a:t> </a:t>
            </a:r>
            <a:r>
              <a:rPr lang="es-ES" dirty="0" err="1">
                <a:solidFill>
                  <a:schemeClr val="tx1"/>
                </a:solidFill>
              </a:rPr>
              <a:t>high</a:t>
            </a:r>
            <a:r>
              <a:rPr lang="es-ES" dirty="0">
                <a:solidFill>
                  <a:schemeClr val="tx1"/>
                </a:solidFill>
              </a:rPr>
              <a:t> </a:t>
            </a:r>
            <a:r>
              <a:rPr lang="es-ES" dirty="0" err="1">
                <a:solidFill>
                  <a:schemeClr val="tx1"/>
                </a:solidFill>
              </a:rPr>
              <a:t>dispersion</a:t>
            </a:r>
            <a:r>
              <a:rPr lang="es-ES" dirty="0">
                <a:solidFill>
                  <a:schemeClr val="tx1"/>
                </a:solidFill>
              </a:rPr>
              <a:t> </a:t>
            </a:r>
            <a:r>
              <a:rPr lang="es-ES" dirty="0" err="1">
                <a:solidFill>
                  <a:schemeClr val="tx1"/>
                </a:solidFill>
              </a:rPr>
              <a:t>indices</a:t>
            </a:r>
            <a:r>
              <a:rPr lang="es-ES" dirty="0">
                <a:solidFill>
                  <a:schemeClr val="tx1"/>
                </a:solidFill>
              </a:rPr>
              <a:t> and non-</a:t>
            </a:r>
            <a:r>
              <a:rPr lang="es-ES" dirty="0" err="1">
                <a:solidFill>
                  <a:schemeClr val="tx1"/>
                </a:solidFill>
              </a:rPr>
              <a:t>monotonic</a:t>
            </a:r>
            <a:r>
              <a:rPr lang="es-ES" dirty="0">
                <a:solidFill>
                  <a:schemeClr val="tx1"/>
                </a:solidFill>
              </a:rPr>
              <a:t> </a:t>
            </a:r>
            <a:r>
              <a:rPr lang="es-ES" dirty="0" err="1">
                <a:solidFill>
                  <a:schemeClr val="tx1"/>
                </a:solidFill>
              </a:rPr>
              <a:t>mutation</a:t>
            </a:r>
            <a:r>
              <a:rPr lang="es-ES" dirty="0">
                <a:solidFill>
                  <a:schemeClr val="tx1"/>
                </a:solidFill>
              </a:rPr>
              <a:t> </a:t>
            </a:r>
            <a:r>
              <a:rPr lang="es-ES" dirty="0" err="1">
                <a:solidFill>
                  <a:schemeClr val="tx1"/>
                </a:solidFill>
              </a:rPr>
              <a:t>dynamics</a:t>
            </a:r>
            <a:r>
              <a:rPr lang="es-ES" dirty="0">
                <a:solidFill>
                  <a:schemeClr val="tx1"/>
                </a:solidFill>
              </a:rPr>
              <a:t>.</a:t>
            </a:r>
          </a:p>
          <a:p>
            <a:endParaRPr lang="es-ES" dirty="0">
              <a:solidFill>
                <a:schemeClr val="tx1"/>
              </a:solidFill>
            </a:endParaRPr>
          </a:p>
        </p:txBody>
      </p:sp>
    </p:spTree>
    <p:extLst>
      <p:ext uri="{BB962C8B-B14F-4D97-AF65-F5344CB8AC3E}">
        <p14:creationId xmlns:p14="http://schemas.microsoft.com/office/powerpoint/2010/main" val="207379271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B5EB8DE-3147-2EF9-5C48-BB8064E91DDA}"/>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8D8709BF-2EE1-304D-2525-42E0C64BDCD2}"/>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E8372EB2-C732-E6AF-CF0A-2903733EBD29}"/>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E695831D-AC32-6CEA-8EA2-49C30D41A57C}"/>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 name="CuadroTexto 1">
            <a:extLst>
              <a:ext uri="{FF2B5EF4-FFF2-40B4-BE49-F238E27FC236}">
                <a16:creationId xmlns:a16="http://schemas.microsoft.com/office/drawing/2014/main" id="{4062DE65-C7AA-FA90-03B2-5346F3C76B8F}"/>
              </a:ext>
            </a:extLst>
          </p:cNvPr>
          <p:cNvSpPr txBox="1"/>
          <p:nvPr/>
        </p:nvSpPr>
        <p:spPr>
          <a:xfrm>
            <a:off x="88774" y="219842"/>
            <a:ext cx="12103225" cy="707886"/>
          </a:xfrm>
          <a:prstGeom prst="rect">
            <a:avLst/>
          </a:prstGeom>
          <a:noFill/>
        </p:spPr>
        <p:txBody>
          <a:bodyPr wrap="square" rtlCol="0">
            <a:spAutoFit/>
          </a:bodyPr>
          <a:lstStyle/>
          <a:p>
            <a:r>
              <a:rPr lang="es-ES" sz="4000" b="1" dirty="0" err="1"/>
              <a:t>Conclusions</a:t>
            </a:r>
            <a:endParaRPr lang="es-ES" sz="4000" b="1" dirty="0"/>
          </a:p>
        </p:txBody>
      </p:sp>
      <p:sp>
        <p:nvSpPr>
          <p:cNvPr id="6" name="Rectángulo: esquinas redondeadas 1">
            <a:extLst>
              <a:ext uri="{FF2B5EF4-FFF2-40B4-BE49-F238E27FC236}">
                <a16:creationId xmlns:a16="http://schemas.microsoft.com/office/drawing/2014/main" id="{EBC68CA2-7920-CD9B-3B79-35E5BB660712}"/>
              </a:ext>
            </a:extLst>
          </p:cNvPr>
          <p:cNvSpPr/>
          <p:nvPr/>
        </p:nvSpPr>
        <p:spPr>
          <a:xfrm>
            <a:off x="335280" y="1337311"/>
            <a:ext cx="12603480" cy="123443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9" name="Rectángulo: esquinas redondeadas 4">
            <a:extLst>
              <a:ext uri="{FF2B5EF4-FFF2-40B4-BE49-F238E27FC236}">
                <a16:creationId xmlns:a16="http://schemas.microsoft.com/office/drawing/2014/main" id="{F2F86C39-2DA2-3D32-AE45-9CE9434B31AE}"/>
              </a:ext>
            </a:extLst>
          </p:cNvPr>
          <p:cNvSpPr/>
          <p:nvPr/>
        </p:nvSpPr>
        <p:spPr>
          <a:xfrm>
            <a:off x="483870" y="1478465"/>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4. Genes </a:t>
            </a:r>
            <a:r>
              <a:rPr lang="es-ES" dirty="0" err="1">
                <a:solidFill>
                  <a:schemeClr val="tx1"/>
                </a:solidFill>
              </a:rPr>
              <a:t>under</a:t>
            </a:r>
            <a:r>
              <a:rPr lang="es-ES" dirty="0">
                <a:solidFill>
                  <a:schemeClr val="tx1"/>
                </a:solidFill>
              </a:rPr>
              <a:t> </a:t>
            </a:r>
            <a:r>
              <a:rPr lang="es-ES" dirty="0" err="1">
                <a:solidFill>
                  <a:schemeClr val="tx1"/>
                </a:solidFill>
              </a:rPr>
              <a:t>functional</a:t>
            </a:r>
            <a:r>
              <a:rPr lang="es-ES" dirty="0">
                <a:solidFill>
                  <a:schemeClr val="tx1"/>
                </a:solidFill>
              </a:rPr>
              <a:t> </a:t>
            </a:r>
            <a:r>
              <a:rPr lang="es-ES" dirty="0" err="1">
                <a:solidFill>
                  <a:schemeClr val="tx1"/>
                </a:solidFill>
              </a:rPr>
              <a:t>constraint</a:t>
            </a:r>
            <a:r>
              <a:rPr lang="es-ES" dirty="0">
                <a:solidFill>
                  <a:schemeClr val="tx1"/>
                </a:solidFill>
              </a:rPr>
              <a:t> </a:t>
            </a:r>
            <a:r>
              <a:rPr lang="es-ES" dirty="0" err="1">
                <a:solidFill>
                  <a:schemeClr val="tx1"/>
                </a:solidFill>
              </a:rPr>
              <a:t>exhibit</a:t>
            </a:r>
            <a:r>
              <a:rPr lang="es-ES" dirty="0">
                <a:solidFill>
                  <a:schemeClr val="tx1"/>
                </a:solidFill>
              </a:rPr>
              <a:t> </a:t>
            </a:r>
            <a:r>
              <a:rPr lang="es-ES" b="1" dirty="0" err="1">
                <a:solidFill>
                  <a:schemeClr val="tx1"/>
                </a:solidFill>
              </a:rPr>
              <a:t>reduced</a:t>
            </a:r>
            <a:r>
              <a:rPr lang="es-ES" b="1" dirty="0">
                <a:solidFill>
                  <a:schemeClr val="tx1"/>
                </a:solidFill>
              </a:rPr>
              <a:t> </a:t>
            </a:r>
            <a:r>
              <a:rPr lang="es-ES" b="1" dirty="0" err="1">
                <a:solidFill>
                  <a:schemeClr val="tx1"/>
                </a:solidFill>
              </a:rPr>
              <a:t>variance</a:t>
            </a:r>
            <a:r>
              <a:rPr lang="es-ES" b="1" dirty="0">
                <a:solidFill>
                  <a:schemeClr val="tx1"/>
                </a:solidFill>
              </a:rPr>
              <a:t> and </a:t>
            </a:r>
            <a:r>
              <a:rPr lang="es-ES" b="1" dirty="0" err="1">
                <a:solidFill>
                  <a:schemeClr val="tx1"/>
                </a:solidFill>
              </a:rPr>
              <a:t>dispersion</a:t>
            </a:r>
            <a:r>
              <a:rPr lang="es-ES" b="1" dirty="0">
                <a:solidFill>
                  <a:schemeClr val="tx1"/>
                </a:solidFill>
              </a:rPr>
              <a:t> indicative </a:t>
            </a:r>
            <a:r>
              <a:rPr lang="es-ES" b="1" dirty="0" err="1">
                <a:solidFill>
                  <a:schemeClr val="tx1"/>
                </a:solidFill>
              </a:rPr>
              <a:t>of</a:t>
            </a:r>
            <a:r>
              <a:rPr lang="es-ES" b="1" dirty="0">
                <a:solidFill>
                  <a:schemeClr val="tx1"/>
                </a:solidFill>
              </a:rPr>
              <a:t> </a:t>
            </a:r>
            <a:r>
              <a:rPr lang="es-ES" b="1" dirty="0" err="1">
                <a:solidFill>
                  <a:schemeClr val="tx1"/>
                </a:solidFill>
              </a:rPr>
              <a:t>purifying</a:t>
            </a:r>
            <a:r>
              <a:rPr lang="es-ES" b="1" dirty="0">
                <a:solidFill>
                  <a:schemeClr val="tx1"/>
                </a:solidFill>
              </a:rPr>
              <a:t> </a:t>
            </a:r>
            <a:r>
              <a:rPr lang="es-ES" b="1" dirty="0" err="1">
                <a:solidFill>
                  <a:schemeClr val="tx1"/>
                </a:solidFill>
              </a:rPr>
              <a:t>selection</a:t>
            </a:r>
            <a:r>
              <a:rPr lang="es-ES" dirty="0">
                <a:solidFill>
                  <a:schemeClr val="tx1"/>
                </a:solidFill>
              </a:rPr>
              <a:t>, genes </a:t>
            </a:r>
            <a:r>
              <a:rPr lang="es-ES" dirty="0" err="1">
                <a:solidFill>
                  <a:schemeClr val="tx1"/>
                </a:solidFill>
              </a:rPr>
              <a:t>involved</a:t>
            </a:r>
            <a:r>
              <a:rPr lang="es-ES" dirty="0">
                <a:solidFill>
                  <a:schemeClr val="tx1"/>
                </a:solidFill>
              </a:rPr>
              <a:t> in </a:t>
            </a:r>
            <a:r>
              <a:rPr lang="es-ES" b="1" dirty="0">
                <a:solidFill>
                  <a:schemeClr val="tx1"/>
                </a:solidFill>
              </a:rPr>
              <a:t>host </a:t>
            </a:r>
            <a:r>
              <a:rPr lang="es-ES" b="1" dirty="0" err="1">
                <a:solidFill>
                  <a:schemeClr val="tx1"/>
                </a:solidFill>
              </a:rPr>
              <a:t>interaction</a:t>
            </a:r>
            <a:r>
              <a:rPr lang="es-ES" dirty="0">
                <a:solidFill>
                  <a:schemeClr val="tx1"/>
                </a:solidFill>
              </a:rPr>
              <a:t> </a:t>
            </a:r>
            <a:r>
              <a:rPr lang="es-ES" dirty="0" err="1">
                <a:solidFill>
                  <a:schemeClr val="tx1"/>
                </a:solidFill>
              </a:rPr>
              <a:t>undergo</a:t>
            </a:r>
            <a:r>
              <a:rPr lang="es-ES" dirty="0">
                <a:solidFill>
                  <a:schemeClr val="tx1"/>
                </a:solidFill>
              </a:rPr>
              <a:t> </a:t>
            </a:r>
            <a:r>
              <a:rPr lang="es-ES" b="1" dirty="0" err="1">
                <a:solidFill>
                  <a:schemeClr val="tx1"/>
                </a:solidFill>
              </a:rPr>
              <a:t>episodic</a:t>
            </a:r>
            <a:r>
              <a:rPr lang="es-ES" b="1" dirty="0">
                <a:solidFill>
                  <a:schemeClr val="tx1"/>
                </a:solidFill>
              </a:rPr>
              <a:t> adaptive </a:t>
            </a:r>
            <a:r>
              <a:rPr lang="es-ES" b="1" dirty="0" err="1">
                <a:solidFill>
                  <a:schemeClr val="tx1"/>
                </a:solidFill>
              </a:rPr>
              <a:t>bursts</a:t>
            </a:r>
            <a:r>
              <a:rPr lang="es-ES" dirty="0">
                <a:solidFill>
                  <a:schemeClr val="tx1"/>
                </a:solidFill>
              </a:rPr>
              <a:t>, </a:t>
            </a:r>
            <a:r>
              <a:rPr lang="es-ES" dirty="0" err="1">
                <a:solidFill>
                  <a:schemeClr val="tx1"/>
                </a:solidFill>
              </a:rPr>
              <a:t>marked</a:t>
            </a:r>
            <a:r>
              <a:rPr lang="es-ES" dirty="0">
                <a:solidFill>
                  <a:schemeClr val="tx1"/>
                </a:solidFill>
              </a:rPr>
              <a:t> </a:t>
            </a:r>
            <a:r>
              <a:rPr lang="es-ES" dirty="0" err="1">
                <a:solidFill>
                  <a:schemeClr val="tx1"/>
                </a:solidFill>
              </a:rPr>
              <a:t>by</a:t>
            </a:r>
            <a:r>
              <a:rPr lang="es-ES" dirty="0">
                <a:solidFill>
                  <a:schemeClr val="tx1"/>
                </a:solidFill>
              </a:rPr>
              <a:t> </a:t>
            </a:r>
            <a:r>
              <a:rPr lang="es-ES" dirty="0" err="1">
                <a:solidFill>
                  <a:schemeClr val="tx1"/>
                </a:solidFill>
              </a:rPr>
              <a:t>high</a:t>
            </a:r>
            <a:r>
              <a:rPr lang="es-ES" dirty="0">
                <a:solidFill>
                  <a:schemeClr val="tx1"/>
                </a:solidFill>
              </a:rPr>
              <a:t> </a:t>
            </a:r>
            <a:r>
              <a:rPr lang="es-ES" dirty="0" err="1">
                <a:solidFill>
                  <a:schemeClr val="tx1"/>
                </a:solidFill>
              </a:rPr>
              <a:t>dispersion</a:t>
            </a:r>
            <a:r>
              <a:rPr lang="es-ES" dirty="0">
                <a:solidFill>
                  <a:schemeClr val="tx1"/>
                </a:solidFill>
              </a:rPr>
              <a:t> </a:t>
            </a:r>
            <a:r>
              <a:rPr lang="es-ES" dirty="0" err="1">
                <a:solidFill>
                  <a:schemeClr val="tx1"/>
                </a:solidFill>
              </a:rPr>
              <a:t>indices</a:t>
            </a:r>
            <a:r>
              <a:rPr lang="es-ES" dirty="0">
                <a:solidFill>
                  <a:schemeClr val="tx1"/>
                </a:solidFill>
              </a:rPr>
              <a:t> and non-</a:t>
            </a:r>
            <a:r>
              <a:rPr lang="es-ES" dirty="0" err="1">
                <a:solidFill>
                  <a:schemeClr val="tx1"/>
                </a:solidFill>
              </a:rPr>
              <a:t>monotonic</a:t>
            </a:r>
            <a:r>
              <a:rPr lang="es-ES" dirty="0">
                <a:solidFill>
                  <a:schemeClr val="tx1"/>
                </a:solidFill>
              </a:rPr>
              <a:t> </a:t>
            </a:r>
            <a:r>
              <a:rPr lang="es-ES" dirty="0" err="1">
                <a:solidFill>
                  <a:schemeClr val="tx1"/>
                </a:solidFill>
              </a:rPr>
              <a:t>mutation</a:t>
            </a:r>
            <a:r>
              <a:rPr lang="es-ES" dirty="0">
                <a:solidFill>
                  <a:schemeClr val="tx1"/>
                </a:solidFill>
              </a:rPr>
              <a:t> </a:t>
            </a:r>
            <a:r>
              <a:rPr lang="es-ES" dirty="0" err="1">
                <a:solidFill>
                  <a:schemeClr val="tx1"/>
                </a:solidFill>
              </a:rPr>
              <a:t>dynamics</a:t>
            </a:r>
            <a:r>
              <a:rPr lang="es-ES" dirty="0">
                <a:solidFill>
                  <a:schemeClr val="tx1"/>
                </a:solidFill>
              </a:rPr>
              <a:t>.</a:t>
            </a:r>
          </a:p>
          <a:p>
            <a:endParaRPr lang="es-ES" dirty="0">
              <a:solidFill>
                <a:schemeClr val="tx1"/>
              </a:solidFill>
            </a:endParaRPr>
          </a:p>
        </p:txBody>
      </p:sp>
      <p:sp>
        <p:nvSpPr>
          <p:cNvPr id="10" name="Rectángulo: esquinas redondeadas 1">
            <a:extLst>
              <a:ext uri="{FF2B5EF4-FFF2-40B4-BE49-F238E27FC236}">
                <a16:creationId xmlns:a16="http://schemas.microsoft.com/office/drawing/2014/main" id="{54A98B52-B9E8-E793-5E11-AAEBF6674A6A}"/>
              </a:ext>
            </a:extLst>
          </p:cNvPr>
          <p:cNvSpPr/>
          <p:nvPr/>
        </p:nvSpPr>
        <p:spPr>
          <a:xfrm>
            <a:off x="339090" y="2941321"/>
            <a:ext cx="12603480" cy="96773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5" name="Rectángulo: esquinas redondeadas 4">
            <a:extLst>
              <a:ext uri="{FF2B5EF4-FFF2-40B4-BE49-F238E27FC236}">
                <a16:creationId xmlns:a16="http://schemas.microsoft.com/office/drawing/2014/main" id="{E949B7EE-3CE5-ECF5-9DB0-9F488B052ECE}"/>
              </a:ext>
            </a:extLst>
          </p:cNvPr>
          <p:cNvSpPr/>
          <p:nvPr/>
        </p:nvSpPr>
        <p:spPr>
          <a:xfrm>
            <a:off x="487680" y="3082475"/>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5. A top-</a:t>
            </a:r>
            <a:r>
              <a:rPr lang="es-ES" dirty="0" err="1">
                <a:solidFill>
                  <a:schemeClr val="tx1"/>
                </a:solidFill>
              </a:rPr>
              <a:t>down</a:t>
            </a:r>
            <a:r>
              <a:rPr lang="es-ES" dirty="0">
                <a:solidFill>
                  <a:schemeClr val="tx1"/>
                </a:solidFill>
              </a:rPr>
              <a:t> </a:t>
            </a:r>
            <a:r>
              <a:rPr lang="es-ES" dirty="0" err="1">
                <a:solidFill>
                  <a:schemeClr val="tx1"/>
                </a:solidFill>
              </a:rPr>
              <a:t>statistical</a:t>
            </a:r>
            <a:r>
              <a:rPr lang="es-ES" dirty="0">
                <a:solidFill>
                  <a:schemeClr val="tx1"/>
                </a:solidFill>
              </a:rPr>
              <a:t> </a:t>
            </a:r>
            <a:r>
              <a:rPr lang="es-ES" dirty="0" err="1">
                <a:solidFill>
                  <a:schemeClr val="tx1"/>
                </a:solidFill>
              </a:rPr>
              <a:t>analysis</a:t>
            </a:r>
            <a:r>
              <a:rPr lang="es-ES" dirty="0">
                <a:solidFill>
                  <a:schemeClr val="tx1"/>
                </a:solidFill>
              </a:rPr>
              <a:t> </a:t>
            </a:r>
            <a:r>
              <a:rPr lang="es-ES" dirty="0" err="1">
                <a:solidFill>
                  <a:schemeClr val="tx1"/>
                </a:solidFill>
              </a:rPr>
              <a:t>enables</a:t>
            </a:r>
            <a:r>
              <a:rPr lang="es-ES" dirty="0">
                <a:solidFill>
                  <a:schemeClr val="tx1"/>
                </a:solidFill>
              </a:rPr>
              <a:t> </a:t>
            </a:r>
            <a:r>
              <a:rPr lang="es-ES" dirty="0" err="1">
                <a:solidFill>
                  <a:schemeClr val="tx1"/>
                </a:solidFill>
              </a:rPr>
              <a:t>detection</a:t>
            </a:r>
            <a:r>
              <a:rPr lang="es-ES" dirty="0">
                <a:solidFill>
                  <a:schemeClr val="tx1"/>
                </a:solidFill>
              </a:rPr>
              <a:t> </a:t>
            </a:r>
            <a:r>
              <a:rPr lang="es-ES" dirty="0" err="1">
                <a:solidFill>
                  <a:schemeClr val="tx1"/>
                </a:solidFill>
              </a:rPr>
              <a:t>of</a:t>
            </a:r>
            <a:r>
              <a:rPr lang="es-ES" dirty="0">
                <a:solidFill>
                  <a:schemeClr val="tx1"/>
                </a:solidFill>
              </a:rPr>
              <a:t> </a:t>
            </a:r>
            <a:r>
              <a:rPr lang="es-ES" b="1" dirty="0" err="1">
                <a:solidFill>
                  <a:schemeClr val="tx1"/>
                </a:solidFill>
              </a:rPr>
              <a:t>localized</a:t>
            </a:r>
            <a:r>
              <a:rPr lang="es-ES" b="1" dirty="0">
                <a:solidFill>
                  <a:schemeClr val="tx1"/>
                </a:solidFill>
              </a:rPr>
              <a:t> </a:t>
            </a:r>
            <a:r>
              <a:rPr lang="es-ES" b="1" dirty="0" err="1">
                <a:solidFill>
                  <a:schemeClr val="tx1"/>
                </a:solidFill>
              </a:rPr>
              <a:t>evolutionary</a:t>
            </a:r>
            <a:r>
              <a:rPr lang="es-ES" b="1" dirty="0">
                <a:solidFill>
                  <a:schemeClr val="tx1"/>
                </a:solidFill>
              </a:rPr>
              <a:t> </a:t>
            </a:r>
            <a:r>
              <a:rPr lang="es-ES" b="1" dirty="0" err="1">
                <a:solidFill>
                  <a:schemeClr val="tx1"/>
                </a:solidFill>
              </a:rPr>
              <a:t>dynamics</a:t>
            </a:r>
            <a:r>
              <a:rPr lang="es-ES" dirty="0">
                <a:solidFill>
                  <a:schemeClr val="tx1"/>
                </a:solidFill>
              </a:rPr>
              <a:t>, </a:t>
            </a:r>
            <a:r>
              <a:rPr lang="es-ES" dirty="0" err="1">
                <a:solidFill>
                  <a:schemeClr val="tx1"/>
                </a:solidFill>
              </a:rPr>
              <a:t>revealing</a:t>
            </a:r>
            <a:r>
              <a:rPr lang="es-ES" dirty="0">
                <a:solidFill>
                  <a:schemeClr val="tx1"/>
                </a:solidFill>
              </a:rPr>
              <a:t> </a:t>
            </a:r>
            <a:r>
              <a:rPr lang="es-ES" dirty="0" err="1">
                <a:solidFill>
                  <a:schemeClr val="tx1"/>
                </a:solidFill>
              </a:rPr>
              <a:t>how</a:t>
            </a:r>
            <a:r>
              <a:rPr lang="es-ES" dirty="0">
                <a:solidFill>
                  <a:schemeClr val="tx1"/>
                </a:solidFill>
              </a:rPr>
              <a:t> </a:t>
            </a:r>
            <a:r>
              <a:rPr lang="es-ES" b="1" dirty="0">
                <a:solidFill>
                  <a:schemeClr val="tx1"/>
                </a:solidFill>
              </a:rPr>
              <a:t>gene-</a:t>
            </a:r>
            <a:r>
              <a:rPr lang="es-ES" b="1" dirty="0" err="1">
                <a:solidFill>
                  <a:schemeClr val="tx1"/>
                </a:solidFill>
              </a:rPr>
              <a:t>specific</a:t>
            </a:r>
            <a:r>
              <a:rPr lang="es-ES" b="1" dirty="0">
                <a:solidFill>
                  <a:schemeClr val="tx1"/>
                </a:solidFill>
              </a:rPr>
              <a:t> </a:t>
            </a:r>
            <a:r>
              <a:rPr lang="es-ES" b="1" dirty="0" err="1">
                <a:solidFill>
                  <a:schemeClr val="tx1"/>
                </a:solidFill>
              </a:rPr>
              <a:t>contributions</a:t>
            </a:r>
            <a:r>
              <a:rPr lang="es-ES" b="1" dirty="0">
                <a:solidFill>
                  <a:schemeClr val="tx1"/>
                </a:solidFill>
              </a:rPr>
              <a:t> </a:t>
            </a:r>
            <a:r>
              <a:rPr lang="es-ES" b="1" dirty="0" err="1">
                <a:solidFill>
                  <a:schemeClr val="tx1"/>
                </a:solidFill>
              </a:rPr>
              <a:t>shape</a:t>
            </a:r>
            <a:r>
              <a:rPr lang="es-ES" b="1" dirty="0">
                <a:solidFill>
                  <a:schemeClr val="tx1"/>
                </a:solidFill>
              </a:rPr>
              <a:t> </a:t>
            </a:r>
            <a:r>
              <a:rPr lang="es-ES" b="1" dirty="0" err="1">
                <a:solidFill>
                  <a:schemeClr val="tx1"/>
                </a:solidFill>
              </a:rPr>
              <a:t>genome-scale</a:t>
            </a:r>
            <a:r>
              <a:rPr lang="es-ES" b="1" dirty="0">
                <a:solidFill>
                  <a:schemeClr val="tx1"/>
                </a:solidFill>
              </a:rPr>
              <a:t> </a:t>
            </a:r>
            <a:r>
              <a:rPr lang="es-ES" b="1" dirty="0" err="1">
                <a:solidFill>
                  <a:schemeClr val="tx1"/>
                </a:solidFill>
              </a:rPr>
              <a:t>anomalous</a:t>
            </a:r>
            <a:r>
              <a:rPr lang="es-ES" b="1" dirty="0">
                <a:solidFill>
                  <a:schemeClr val="tx1"/>
                </a:solidFill>
              </a:rPr>
              <a:t> </a:t>
            </a:r>
            <a:r>
              <a:rPr lang="es-ES" b="1" dirty="0" err="1">
                <a:solidFill>
                  <a:schemeClr val="tx1"/>
                </a:solidFill>
              </a:rPr>
              <a:t>diffusion</a:t>
            </a:r>
            <a:r>
              <a:rPr lang="es-ES" dirty="0">
                <a:solidFill>
                  <a:schemeClr val="tx1"/>
                </a:solidFill>
              </a:rPr>
              <a:t>.</a:t>
            </a:r>
          </a:p>
          <a:p>
            <a:endParaRPr lang="es-ES" dirty="0">
              <a:solidFill>
                <a:schemeClr val="tx1"/>
              </a:solidFill>
            </a:endParaRPr>
          </a:p>
        </p:txBody>
      </p:sp>
    </p:spTree>
    <p:extLst>
      <p:ext uri="{BB962C8B-B14F-4D97-AF65-F5344CB8AC3E}">
        <p14:creationId xmlns:p14="http://schemas.microsoft.com/office/powerpoint/2010/main" val="11799518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309C0AE-6242-407C-EC2B-0F006008B21B}"/>
            </a:ext>
          </a:extLst>
        </p:cNvPr>
        <p:cNvGrpSpPr/>
        <p:nvPr/>
      </p:nvGrpSpPr>
      <p:grpSpPr>
        <a:xfrm>
          <a:off x="0" y="0"/>
          <a:ext cx="0" cy="0"/>
          <a:chOff x="0" y="0"/>
          <a:chExt cx="0" cy="0"/>
        </a:xfrm>
      </p:grpSpPr>
      <p:sp>
        <p:nvSpPr>
          <p:cNvPr id="3" name="CuadroTexto 2">
            <a:extLst>
              <a:ext uri="{FF2B5EF4-FFF2-40B4-BE49-F238E27FC236}">
                <a16:creationId xmlns:a16="http://schemas.microsoft.com/office/drawing/2014/main" id="{9FB90A94-3BD6-05B3-F098-CB476DC647E0}"/>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00F0C320-D05F-67CB-9A00-9992C744F3C4}"/>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2F6E3211-E13C-EEC0-316B-6B991092217A}"/>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sp>
        <p:nvSpPr>
          <p:cNvPr id="2" name="CuadroTexto 1">
            <a:extLst>
              <a:ext uri="{FF2B5EF4-FFF2-40B4-BE49-F238E27FC236}">
                <a16:creationId xmlns:a16="http://schemas.microsoft.com/office/drawing/2014/main" id="{EC0BAF6F-1D6C-5515-E013-8175A276ACA4}"/>
              </a:ext>
            </a:extLst>
          </p:cNvPr>
          <p:cNvSpPr txBox="1"/>
          <p:nvPr/>
        </p:nvSpPr>
        <p:spPr>
          <a:xfrm>
            <a:off x="88774" y="219842"/>
            <a:ext cx="12103225" cy="707886"/>
          </a:xfrm>
          <a:prstGeom prst="rect">
            <a:avLst/>
          </a:prstGeom>
          <a:noFill/>
        </p:spPr>
        <p:txBody>
          <a:bodyPr wrap="square" rtlCol="0">
            <a:spAutoFit/>
          </a:bodyPr>
          <a:lstStyle/>
          <a:p>
            <a:r>
              <a:rPr lang="es-ES" sz="4000" b="1" dirty="0" err="1"/>
              <a:t>Conclusions</a:t>
            </a:r>
            <a:endParaRPr lang="es-ES" sz="4000" b="1" dirty="0"/>
          </a:p>
        </p:txBody>
      </p:sp>
      <p:sp>
        <p:nvSpPr>
          <p:cNvPr id="6" name="Rectángulo: esquinas redondeadas 1">
            <a:extLst>
              <a:ext uri="{FF2B5EF4-FFF2-40B4-BE49-F238E27FC236}">
                <a16:creationId xmlns:a16="http://schemas.microsoft.com/office/drawing/2014/main" id="{98DB9310-2B60-36AF-9EAA-B1F151367D51}"/>
              </a:ext>
            </a:extLst>
          </p:cNvPr>
          <p:cNvSpPr/>
          <p:nvPr/>
        </p:nvSpPr>
        <p:spPr>
          <a:xfrm>
            <a:off x="335280" y="1337311"/>
            <a:ext cx="12603480" cy="123443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9" name="Rectángulo: esquinas redondeadas 4">
            <a:extLst>
              <a:ext uri="{FF2B5EF4-FFF2-40B4-BE49-F238E27FC236}">
                <a16:creationId xmlns:a16="http://schemas.microsoft.com/office/drawing/2014/main" id="{B20F4703-EB86-D85F-9DAD-F9E641872CAD}"/>
              </a:ext>
            </a:extLst>
          </p:cNvPr>
          <p:cNvSpPr/>
          <p:nvPr/>
        </p:nvSpPr>
        <p:spPr>
          <a:xfrm>
            <a:off x="483870" y="1478465"/>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4. Genes </a:t>
            </a:r>
            <a:r>
              <a:rPr lang="es-ES" dirty="0" err="1">
                <a:solidFill>
                  <a:schemeClr val="tx1"/>
                </a:solidFill>
              </a:rPr>
              <a:t>under</a:t>
            </a:r>
            <a:r>
              <a:rPr lang="es-ES" dirty="0">
                <a:solidFill>
                  <a:schemeClr val="tx1"/>
                </a:solidFill>
              </a:rPr>
              <a:t> </a:t>
            </a:r>
            <a:r>
              <a:rPr lang="es-ES" dirty="0" err="1">
                <a:solidFill>
                  <a:schemeClr val="tx1"/>
                </a:solidFill>
              </a:rPr>
              <a:t>functional</a:t>
            </a:r>
            <a:r>
              <a:rPr lang="es-ES" dirty="0">
                <a:solidFill>
                  <a:schemeClr val="tx1"/>
                </a:solidFill>
              </a:rPr>
              <a:t> </a:t>
            </a:r>
            <a:r>
              <a:rPr lang="es-ES" dirty="0" err="1">
                <a:solidFill>
                  <a:schemeClr val="tx1"/>
                </a:solidFill>
              </a:rPr>
              <a:t>constraint</a:t>
            </a:r>
            <a:r>
              <a:rPr lang="es-ES" dirty="0">
                <a:solidFill>
                  <a:schemeClr val="tx1"/>
                </a:solidFill>
              </a:rPr>
              <a:t> </a:t>
            </a:r>
            <a:r>
              <a:rPr lang="es-ES" dirty="0" err="1">
                <a:solidFill>
                  <a:schemeClr val="tx1"/>
                </a:solidFill>
              </a:rPr>
              <a:t>exhibit</a:t>
            </a:r>
            <a:r>
              <a:rPr lang="es-ES" dirty="0">
                <a:solidFill>
                  <a:schemeClr val="tx1"/>
                </a:solidFill>
              </a:rPr>
              <a:t> </a:t>
            </a:r>
            <a:r>
              <a:rPr lang="es-ES" b="1" dirty="0" err="1">
                <a:solidFill>
                  <a:schemeClr val="tx1"/>
                </a:solidFill>
              </a:rPr>
              <a:t>reduced</a:t>
            </a:r>
            <a:r>
              <a:rPr lang="es-ES" b="1" dirty="0">
                <a:solidFill>
                  <a:schemeClr val="tx1"/>
                </a:solidFill>
              </a:rPr>
              <a:t> </a:t>
            </a:r>
            <a:r>
              <a:rPr lang="es-ES" b="1" dirty="0" err="1">
                <a:solidFill>
                  <a:schemeClr val="tx1"/>
                </a:solidFill>
              </a:rPr>
              <a:t>variance</a:t>
            </a:r>
            <a:r>
              <a:rPr lang="es-ES" b="1" dirty="0">
                <a:solidFill>
                  <a:schemeClr val="tx1"/>
                </a:solidFill>
              </a:rPr>
              <a:t> and </a:t>
            </a:r>
            <a:r>
              <a:rPr lang="es-ES" b="1" dirty="0" err="1">
                <a:solidFill>
                  <a:schemeClr val="tx1"/>
                </a:solidFill>
              </a:rPr>
              <a:t>dispersion</a:t>
            </a:r>
            <a:r>
              <a:rPr lang="es-ES" b="1" dirty="0">
                <a:solidFill>
                  <a:schemeClr val="tx1"/>
                </a:solidFill>
              </a:rPr>
              <a:t> indicative </a:t>
            </a:r>
            <a:r>
              <a:rPr lang="es-ES" b="1" dirty="0" err="1">
                <a:solidFill>
                  <a:schemeClr val="tx1"/>
                </a:solidFill>
              </a:rPr>
              <a:t>of</a:t>
            </a:r>
            <a:r>
              <a:rPr lang="es-ES" b="1" dirty="0">
                <a:solidFill>
                  <a:schemeClr val="tx1"/>
                </a:solidFill>
              </a:rPr>
              <a:t> </a:t>
            </a:r>
            <a:r>
              <a:rPr lang="es-ES" b="1" dirty="0" err="1">
                <a:solidFill>
                  <a:schemeClr val="tx1"/>
                </a:solidFill>
              </a:rPr>
              <a:t>purifying</a:t>
            </a:r>
            <a:r>
              <a:rPr lang="es-ES" b="1" dirty="0">
                <a:solidFill>
                  <a:schemeClr val="tx1"/>
                </a:solidFill>
              </a:rPr>
              <a:t> </a:t>
            </a:r>
            <a:r>
              <a:rPr lang="es-ES" b="1" dirty="0" err="1">
                <a:solidFill>
                  <a:schemeClr val="tx1"/>
                </a:solidFill>
              </a:rPr>
              <a:t>selection</a:t>
            </a:r>
            <a:r>
              <a:rPr lang="es-ES" dirty="0">
                <a:solidFill>
                  <a:schemeClr val="tx1"/>
                </a:solidFill>
              </a:rPr>
              <a:t>, genes </a:t>
            </a:r>
            <a:r>
              <a:rPr lang="es-ES" dirty="0" err="1">
                <a:solidFill>
                  <a:schemeClr val="tx1"/>
                </a:solidFill>
              </a:rPr>
              <a:t>involved</a:t>
            </a:r>
            <a:r>
              <a:rPr lang="es-ES" dirty="0">
                <a:solidFill>
                  <a:schemeClr val="tx1"/>
                </a:solidFill>
              </a:rPr>
              <a:t> in </a:t>
            </a:r>
            <a:r>
              <a:rPr lang="es-ES" b="1" dirty="0">
                <a:solidFill>
                  <a:schemeClr val="tx1"/>
                </a:solidFill>
              </a:rPr>
              <a:t>host </a:t>
            </a:r>
            <a:r>
              <a:rPr lang="es-ES" b="1" dirty="0" err="1">
                <a:solidFill>
                  <a:schemeClr val="tx1"/>
                </a:solidFill>
              </a:rPr>
              <a:t>interaction</a:t>
            </a:r>
            <a:r>
              <a:rPr lang="es-ES" dirty="0">
                <a:solidFill>
                  <a:schemeClr val="tx1"/>
                </a:solidFill>
              </a:rPr>
              <a:t> </a:t>
            </a:r>
            <a:r>
              <a:rPr lang="es-ES" dirty="0" err="1">
                <a:solidFill>
                  <a:schemeClr val="tx1"/>
                </a:solidFill>
              </a:rPr>
              <a:t>undergo</a:t>
            </a:r>
            <a:r>
              <a:rPr lang="es-ES" dirty="0">
                <a:solidFill>
                  <a:schemeClr val="tx1"/>
                </a:solidFill>
              </a:rPr>
              <a:t> </a:t>
            </a:r>
            <a:r>
              <a:rPr lang="es-ES" b="1" dirty="0" err="1">
                <a:solidFill>
                  <a:schemeClr val="tx1"/>
                </a:solidFill>
              </a:rPr>
              <a:t>episodic</a:t>
            </a:r>
            <a:r>
              <a:rPr lang="es-ES" b="1" dirty="0">
                <a:solidFill>
                  <a:schemeClr val="tx1"/>
                </a:solidFill>
              </a:rPr>
              <a:t> adaptive </a:t>
            </a:r>
            <a:r>
              <a:rPr lang="es-ES" b="1" dirty="0" err="1">
                <a:solidFill>
                  <a:schemeClr val="tx1"/>
                </a:solidFill>
              </a:rPr>
              <a:t>bursts</a:t>
            </a:r>
            <a:r>
              <a:rPr lang="es-ES" dirty="0">
                <a:solidFill>
                  <a:schemeClr val="tx1"/>
                </a:solidFill>
              </a:rPr>
              <a:t>, </a:t>
            </a:r>
            <a:r>
              <a:rPr lang="es-ES" dirty="0" err="1">
                <a:solidFill>
                  <a:schemeClr val="tx1"/>
                </a:solidFill>
              </a:rPr>
              <a:t>marked</a:t>
            </a:r>
            <a:r>
              <a:rPr lang="es-ES" dirty="0">
                <a:solidFill>
                  <a:schemeClr val="tx1"/>
                </a:solidFill>
              </a:rPr>
              <a:t> </a:t>
            </a:r>
            <a:r>
              <a:rPr lang="es-ES" dirty="0" err="1">
                <a:solidFill>
                  <a:schemeClr val="tx1"/>
                </a:solidFill>
              </a:rPr>
              <a:t>by</a:t>
            </a:r>
            <a:r>
              <a:rPr lang="es-ES" dirty="0">
                <a:solidFill>
                  <a:schemeClr val="tx1"/>
                </a:solidFill>
              </a:rPr>
              <a:t> </a:t>
            </a:r>
            <a:r>
              <a:rPr lang="es-ES" dirty="0" err="1">
                <a:solidFill>
                  <a:schemeClr val="tx1"/>
                </a:solidFill>
              </a:rPr>
              <a:t>high</a:t>
            </a:r>
            <a:r>
              <a:rPr lang="es-ES" dirty="0">
                <a:solidFill>
                  <a:schemeClr val="tx1"/>
                </a:solidFill>
              </a:rPr>
              <a:t> </a:t>
            </a:r>
            <a:r>
              <a:rPr lang="es-ES" dirty="0" err="1">
                <a:solidFill>
                  <a:schemeClr val="tx1"/>
                </a:solidFill>
              </a:rPr>
              <a:t>dispersion</a:t>
            </a:r>
            <a:r>
              <a:rPr lang="es-ES" dirty="0">
                <a:solidFill>
                  <a:schemeClr val="tx1"/>
                </a:solidFill>
              </a:rPr>
              <a:t> </a:t>
            </a:r>
            <a:r>
              <a:rPr lang="es-ES" dirty="0" err="1">
                <a:solidFill>
                  <a:schemeClr val="tx1"/>
                </a:solidFill>
              </a:rPr>
              <a:t>indices</a:t>
            </a:r>
            <a:r>
              <a:rPr lang="es-ES" dirty="0">
                <a:solidFill>
                  <a:schemeClr val="tx1"/>
                </a:solidFill>
              </a:rPr>
              <a:t> and non-</a:t>
            </a:r>
            <a:r>
              <a:rPr lang="es-ES" dirty="0" err="1">
                <a:solidFill>
                  <a:schemeClr val="tx1"/>
                </a:solidFill>
              </a:rPr>
              <a:t>monotonic</a:t>
            </a:r>
            <a:r>
              <a:rPr lang="es-ES" dirty="0">
                <a:solidFill>
                  <a:schemeClr val="tx1"/>
                </a:solidFill>
              </a:rPr>
              <a:t> </a:t>
            </a:r>
            <a:r>
              <a:rPr lang="es-ES" dirty="0" err="1">
                <a:solidFill>
                  <a:schemeClr val="tx1"/>
                </a:solidFill>
              </a:rPr>
              <a:t>mutation</a:t>
            </a:r>
            <a:r>
              <a:rPr lang="es-ES" dirty="0">
                <a:solidFill>
                  <a:schemeClr val="tx1"/>
                </a:solidFill>
              </a:rPr>
              <a:t> </a:t>
            </a:r>
            <a:r>
              <a:rPr lang="es-ES" dirty="0" err="1">
                <a:solidFill>
                  <a:schemeClr val="tx1"/>
                </a:solidFill>
              </a:rPr>
              <a:t>dynamics</a:t>
            </a:r>
            <a:r>
              <a:rPr lang="es-ES" dirty="0">
                <a:solidFill>
                  <a:schemeClr val="tx1"/>
                </a:solidFill>
              </a:rPr>
              <a:t>.</a:t>
            </a:r>
          </a:p>
          <a:p>
            <a:endParaRPr lang="es-ES" dirty="0">
              <a:solidFill>
                <a:schemeClr val="tx1"/>
              </a:solidFill>
            </a:endParaRPr>
          </a:p>
        </p:txBody>
      </p:sp>
      <p:sp>
        <p:nvSpPr>
          <p:cNvPr id="10" name="Rectángulo: esquinas redondeadas 1">
            <a:extLst>
              <a:ext uri="{FF2B5EF4-FFF2-40B4-BE49-F238E27FC236}">
                <a16:creationId xmlns:a16="http://schemas.microsoft.com/office/drawing/2014/main" id="{B491B275-3542-2994-079B-910C75EF73A1}"/>
              </a:ext>
            </a:extLst>
          </p:cNvPr>
          <p:cNvSpPr/>
          <p:nvPr/>
        </p:nvSpPr>
        <p:spPr>
          <a:xfrm>
            <a:off x="339090" y="2941321"/>
            <a:ext cx="12603480" cy="96773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5" name="Rectángulo: esquinas redondeadas 4">
            <a:extLst>
              <a:ext uri="{FF2B5EF4-FFF2-40B4-BE49-F238E27FC236}">
                <a16:creationId xmlns:a16="http://schemas.microsoft.com/office/drawing/2014/main" id="{2D205D5C-070A-490E-CB7A-74AC569DF55D}"/>
              </a:ext>
            </a:extLst>
          </p:cNvPr>
          <p:cNvSpPr/>
          <p:nvPr/>
        </p:nvSpPr>
        <p:spPr>
          <a:xfrm>
            <a:off x="487680" y="3082475"/>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5. A top-</a:t>
            </a:r>
            <a:r>
              <a:rPr lang="es-ES" dirty="0" err="1">
                <a:solidFill>
                  <a:schemeClr val="tx1"/>
                </a:solidFill>
              </a:rPr>
              <a:t>down</a:t>
            </a:r>
            <a:r>
              <a:rPr lang="es-ES" dirty="0">
                <a:solidFill>
                  <a:schemeClr val="tx1"/>
                </a:solidFill>
              </a:rPr>
              <a:t> </a:t>
            </a:r>
            <a:r>
              <a:rPr lang="es-ES" dirty="0" err="1">
                <a:solidFill>
                  <a:schemeClr val="tx1"/>
                </a:solidFill>
              </a:rPr>
              <a:t>statistical</a:t>
            </a:r>
            <a:r>
              <a:rPr lang="es-ES" dirty="0">
                <a:solidFill>
                  <a:schemeClr val="tx1"/>
                </a:solidFill>
              </a:rPr>
              <a:t> </a:t>
            </a:r>
            <a:r>
              <a:rPr lang="es-ES" dirty="0" err="1">
                <a:solidFill>
                  <a:schemeClr val="tx1"/>
                </a:solidFill>
              </a:rPr>
              <a:t>analysis</a:t>
            </a:r>
            <a:r>
              <a:rPr lang="es-ES" dirty="0">
                <a:solidFill>
                  <a:schemeClr val="tx1"/>
                </a:solidFill>
              </a:rPr>
              <a:t> </a:t>
            </a:r>
            <a:r>
              <a:rPr lang="es-ES" dirty="0" err="1">
                <a:solidFill>
                  <a:schemeClr val="tx1"/>
                </a:solidFill>
              </a:rPr>
              <a:t>enables</a:t>
            </a:r>
            <a:r>
              <a:rPr lang="es-ES" dirty="0">
                <a:solidFill>
                  <a:schemeClr val="tx1"/>
                </a:solidFill>
              </a:rPr>
              <a:t> </a:t>
            </a:r>
            <a:r>
              <a:rPr lang="es-ES" dirty="0" err="1">
                <a:solidFill>
                  <a:schemeClr val="tx1"/>
                </a:solidFill>
              </a:rPr>
              <a:t>detection</a:t>
            </a:r>
            <a:r>
              <a:rPr lang="es-ES" dirty="0">
                <a:solidFill>
                  <a:schemeClr val="tx1"/>
                </a:solidFill>
              </a:rPr>
              <a:t> </a:t>
            </a:r>
            <a:r>
              <a:rPr lang="es-ES" dirty="0" err="1">
                <a:solidFill>
                  <a:schemeClr val="tx1"/>
                </a:solidFill>
              </a:rPr>
              <a:t>of</a:t>
            </a:r>
            <a:r>
              <a:rPr lang="es-ES" dirty="0">
                <a:solidFill>
                  <a:schemeClr val="tx1"/>
                </a:solidFill>
              </a:rPr>
              <a:t> </a:t>
            </a:r>
            <a:r>
              <a:rPr lang="es-ES" b="1" dirty="0" err="1">
                <a:solidFill>
                  <a:schemeClr val="tx1"/>
                </a:solidFill>
              </a:rPr>
              <a:t>localized</a:t>
            </a:r>
            <a:r>
              <a:rPr lang="es-ES" b="1" dirty="0">
                <a:solidFill>
                  <a:schemeClr val="tx1"/>
                </a:solidFill>
              </a:rPr>
              <a:t> </a:t>
            </a:r>
            <a:r>
              <a:rPr lang="es-ES" b="1" dirty="0" err="1">
                <a:solidFill>
                  <a:schemeClr val="tx1"/>
                </a:solidFill>
              </a:rPr>
              <a:t>evolutionary</a:t>
            </a:r>
            <a:r>
              <a:rPr lang="es-ES" b="1" dirty="0">
                <a:solidFill>
                  <a:schemeClr val="tx1"/>
                </a:solidFill>
              </a:rPr>
              <a:t> </a:t>
            </a:r>
            <a:r>
              <a:rPr lang="es-ES" b="1" dirty="0" err="1">
                <a:solidFill>
                  <a:schemeClr val="tx1"/>
                </a:solidFill>
              </a:rPr>
              <a:t>dynamics</a:t>
            </a:r>
            <a:r>
              <a:rPr lang="es-ES" dirty="0">
                <a:solidFill>
                  <a:schemeClr val="tx1"/>
                </a:solidFill>
              </a:rPr>
              <a:t>, </a:t>
            </a:r>
            <a:r>
              <a:rPr lang="es-ES" dirty="0" err="1">
                <a:solidFill>
                  <a:schemeClr val="tx1"/>
                </a:solidFill>
              </a:rPr>
              <a:t>revealing</a:t>
            </a:r>
            <a:r>
              <a:rPr lang="es-ES" dirty="0">
                <a:solidFill>
                  <a:schemeClr val="tx1"/>
                </a:solidFill>
              </a:rPr>
              <a:t> </a:t>
            </a:r>
            <a:r>
              <a:rPr lang="es-ES" dirty="0" err="1">
                <a:solidFill>
                  <a:schemeClr val="tx1"/>
                </a:solidFill>
              </a:rPr>
              <a:t>how</a:t>
            </a:r>
            <a:r>
              <a:rPr lang="es-ES" dirty="0">
                <a:solidFill>
                  <a:schemeClr val="tx1"/>
                </a:solidFill>
              </a:rPr>
              <a:t> </a:t>
            </a:r>
            <a:r>
              <a:rPr lang="es-ES" b="1" dirty="0">
                <a:solidFill>
                  <a:schemeClr val="tx1"/>
                </a:solidFill>
              </a:rPr>
              <a:t>gene-</a:t>
            </a:r>
            <a:r>
              <a:rPr lang="es-ES" b="1" dirty="0" err="1">
                <a:solidFill>
                  <a:schemeClr val="tx1"/>
                </a:solidFill>
              </a:rPr>
              <a:t>specific</a:t>
            </a:r>
            <a:r>
              <a:rPr lang="es-ES" b="1" dirty="0">
                <a:solidFill>
                  <a:schemeClr val="tx1"/>
                </a:solidFill>
              </a:rPr>
              <a:t> </a:t>
            </a:r>
            <a:r>
              <a:rPr lang="es-ES" b="1" dirty="0" err="1">
                <a:solidFill>
                  <a:schemeClr val="tx1"/>
                </a:solidFill>
              </a:rPr>
              <a:t>contributions</a:t>
            </a:r>
            <a:r>
              <a:rPr lang="es-ES" b="1" dirty="0">
                <a:solidFill>
                  <a:schemeClr val="tx1"/>
                </a:solidFill>
              </a:rPr>
              <a:t> </a:t>
            </a:r>
            <a:r>
              <a:rPr lang="es-ES" b="1" dirty="0" err="1">
                <a:solidFill>
                  <a:schemeClr val="tx1"/>
                </a:solidFill>
              </a:rPr>
              <a:t>shape</a:t>
            </a:r>
            <a:r>
              <a:rPr lang="es-ES" b="1" dirty="0">
                <a:solidFill>
                  <a:schemeClr val="tx1"/>
                </a:solidFill>
              </a:rPr>
              <a:t> </a:t>
            </a:r>
            <a:r>
              <a:rPr lang="es-ES" b="1" dirty="0" err="1">
                <a:solidFill>
                  <a:schemeClr val="tx1"/>
                </a:solidFill>
              </a:rPr>
              <a:t>genome-scale</a:t>
            </a:r>
            <a:r>
              <a:rPr lang="es-ES" b="1" dirty="0">
                <a:solidFill>
                  <a:schemeClr val="tx1"/>
                </a:solidFill>
              </a:rPr>
              <a:t> </a:t>
            </a:r>
            <a:r>
              <a:rPr lang="es-ES" b="1" dirty="0" err="1">
                <a:solidFill>
                  <a:schemeClr val="tx1"/>
                </a:solidFill>
              </a:rPr>
              <a:t>anomalous</a:t>
            </a:r>
            <a:r>
              <a:rPr lang="es-ES" b="1" dirty="0">
                <a:solidFill>
                  <a:schemeClr val="tx1"/>
                </a:solidFill>
              </a:rPr>
              <a:t> </a:t>
            </a:r>
            <a:r>
              <a:rPr lang="es-ES" b="1" dirty="0" err="1">
                <a:solidFill>
                  <a:schemeClr val="tx1"/>
                </a:solidFill>
              </a:rPr>
              <a:t>diffusion</a:t>
            </a:r>
            <a:r>
              <a:rPr lang="es-ES" dirty="0">
                <a:solidFill>
                  <a:schemeClr val="tx1"/>
                </a:solidFill>
              </a:rPr>
              <a:t>.</a:t>
            </a:r>
          </a:p>
          <a:p>
            <a:endParaRPr lang="es-ES" dirty="0">
              <a:solidFill>
                <a:schemeClr val="tx1"/>
              </a:solidFill>
            </a:endParaRPr>
          </a:p>
        </p:txBody>
      </p:sp>
      <p:sp>
        <p:nvSpPr>
          <p:cNvPr id="16" name="Rectángulo: esquinas redondeadas 1">
            <a:extLst>
              <a:ext uri="{FF2B5EF4-FFF2-40B4-BE49-F238E27FC236}">
                <a16:creationId xmlns:a16="http://schemas.microsoft.com/office/drawing/2014/main" id="{3BC9C469-06D2-E8F1-656B-9B0CEE00EBD6}"/>
              </a:ext>
            </a:extLst>
          </p:cNvPr>
          <p:cNvSpPr/>
          <p:nvPr/>
        </p:nvSpPr>
        <p:spPr>
          <a:xfrm>
            <a:off x="335280" y="4273477"/>
            <a:ext cx="12603480" cy="1234439"/>
          </a:xfrm>
          <a:prstGeom prst="roundRect">
            <a:avLst>
              <a:gd name="adj" fmla="val 7082"/>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b="1" dirty="0">
              <a:solidFill>
                <a:schemeClr val="tx1"/>
              </a:solidFill>
            </a:endParaRPr>
          </a:p>
        </p:txBody>
      </p:sp>
      <p:sp>
        <p:nvSpPr>
          <p:cNvPr id="17" name="Rectángulo: esquinas redondeadas 4">
            <a:extLst>
              <a:ext uri="{FF2B5EF4-FFF2-40B4-BE49-F238E27FC236}">
                <a16:creationId xmlns:a16="http://schemas.microsoft.com/office/drawing/2014/main" id="{0D83ABC1-4FC9-58B3-AE36-A0CC9E00B599}"/>
              </a:ext>
            </a:extLst>
          </p:cNvPr>
          <p:cNvSpPr/>
          <p:nvPr/>
        </p:nvSpPr>
        <p:spPr>
          <a:xfrm>
            <a:off x="483870" y="4414631"/>
            <a:ext cx="10968990" cy="598789"/>
          </a:xfrm>
          <a:prstGeom prst="roundRect">
            <a:avLst>
              <a:gd name="adj" fmla="val 5164"/>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s-ES" dirty="0">
                <a:solidFill>
                  <a:schemeClr val="tx1"/>
                </a:solidFill>
              </a:rPr>
              <a:t>6. Non-</a:t>
            </a:r>
            <a:r>
              <a:rPr lang="es-ES" dirty="0" err="1">
                <a:solidFill>
                  <a:schemeClr val="tx1"/>
                </a:solidFill>
              </a:rPr>
              <a:t>phylogenetic</a:t>
            </a:r>
            <a:r>
              <a:rPr lang="es-ES" dirty="0">
                <a:solidFill>
                  <a:schemeClr val="tx1"/>
                </a:solidFill>
              </a:rPr>
              <a:t>, </a:t>
            </a:r>
            <a:r>
              <a:rPr lang="es-ES" dirty="0" err="1">
                <a:solidFill>
                  <a:schemeClr val="tx1"/>
                </a:solidFill>
              </a:rPr>
              <a:t>population-level</a:t>
            </a:r>
            <a:r>
              <a:rPr lang="es-ES" dirty="0">
                <a:solidFill>
                  <a:schemeClr val="tx1"/>
                </a:solidFill>
              </a:rPr>
              <a:t> </a:t>
            </a:r>
            <a:r>
              <a:rPr lang="es-ES" dirty="0" err="1">
                <a:solidFill>
                  <a:schemeClr val="tx1"/>
                </a:solidFill>
              </a:rPr>
              <a:t>approaches</a:t>
            </a:r>
            <a:r>
              <a:rPr lang="es-ES" dirty="0">
                <a:solidFill>
                  <a:schemeClr val="tx1"/>
                </a:solidFill>
              </a:rPr>
              <a:t> </a:t>
            </a:r>
            <a:r>
              <a:rPr lang="es-ES" dirty="0" err="1">
                <a:solidFill>
                  <a:schemeClr val="tx1"/>
                </a:solidFill>
              </a:rPr>
              <a:t>offer</a:t>
            </a:r>
            <a:r>
              <a:rPr lang="es-ES" dirty="0">
                <a:solidFill>
                  <a:schemeClr val="tx1"/>
                </a:solidFill>
              </a:rPr>
              <a:t> </a:t>
            </a:r>
            <a:r>
              <a:rPr lang="es-ES" dirty="0" err="1">
                <a:solidFill>
                  <a:schemeClr val="tx1"/>
                </a:solidFill>
              </a:rPr>
              <a:t>scalable</a:t>
            </a:r>
            <a:r>
              <a:rPr lang="es-ES" dirty="0">
                <a:solidFill>
                  <a:schemeClr val="tx1"/>
                </a:solidFill>
              </a:rPr>
              <a:t> alternatives </a:t>
            </a:r>
            <a:r>
              <a:rPr lang="es-ES" dirty="0" err="1">
                <a:solidFill>
                  <a:schemeClr val="tx1"/>
                </a:solidFill>
              </a:rPr>
              <a:t>for</a:t>
            </a:r>
            <a:r>
              <a:rPr lang="es-ES" dirty="0">
                <a:solidFill>
                  <a:schemeClr val="tx1"/>
                </a:solidFill>
              </a:rPr>
              <a:t> </a:t>
            </a:r>
            <a:r>
              <a:rPr lang="es-ES" dirty="0" err="1">
                <a:solidFill>
                  <a:schemeClr val="tx1"/>
                </a:solidFill>
              </a:rPr>
              <a:t>modeling</a:t>
            </a:r>
            <a:r>
              <a:rPr lang="es-ES" dirty="0">
                <a:solidFill>
                  <a:schemeClr val="tx1"/>
                </a:solidFill>
              </a:rPr>
              <a:t> </a:t>
            </a:r>
            <a:r>
              <a:rPr lang="es-ES" dirty="0" err="1">
                <a:solidFill>
                  <a:schemeClr val="tx1"/>
                </a:solidFill>
              </a:rPr>
              <a:t>large</a:t>
            </a:r>
            <a:r>
              <a:rPr lang="es-ES" dirty="0">
                <a:solidFill>
                  <a:schemeClr val="tx1"/>
                </a:solidFill>
              </a:rPr>
              <a:t> viral </a:t>
            </a:r>
            <a:r>
              <a:rPr lang="es-ES" dirty="0" err="1">
                <a:solidFill>
                  <a:schemeClr val="tx1"/>
                </a:solidFill>
              </a:rPr>
              <a:t>datasets</a:t>
            </a:r>
            <a:r>
              <a:rPr lang="es-ES" dirty="0">
                <a:solidFill>
                  <a:schemeClr val="tx1"/>
                </a:solidFill>
              </a:rPr>
              <a:t>, </a:t>
            </a:r>
            <a:r>
              <a:rPr lang="es-ES" dirty="0" err="1">
                <a:solidFill>
                  <a:schemeClr val="tx1"/>
                </a:solidFill>
              </a:rPr>
              <a:t>underscoring</a:t>
            </a:r>
            <a:r>
              <a:rPr lang="es-ES" dirty="0">
                <a:solidFill>
                  <a:schemeClr val="tx1"/>
                </a:solidFill>
              </a:rPr>
              <a:t> </a:t>
            </a:r>
            <a:r>
              <a:rPr lang="es-ES" dirty="0" err="1">
                <a:solidFill>
                  <a:schemeClr val="tx1"/>
                </a:solidFill>
              </a:rPr>
              <a:t>the</a:t>
            </a:r>
            <a:r>
              <a:rPr lang="es-ES" dirty="0">
                <a:solidFill>
                  <a:schemeClr val="tx1"/>
                </a:solidFill>
              </a:rPr>
              <a:t> </a:t>
            </a:r>
            <a:r>
              <a:rPr lang="es-ES" dirty="0" err="1">
                <a:solidFill>
                  <a:schemeClr val="tx1"/>
                </a:solidFill>
              </a:rPr>
              <a:t>importance</a:t>
            </a:r>
            <a:r>
              <a:rPr lang="es-ES" dirty="0">
                <a:solidFill>
                  <a:schemeClr val="tx1"/>
                </a:solidFill>
              </a:rPr>
              <a:t> </a:t>
            </a:r>
            <a:r>
              <a:rPr lang="es-ES" dirty="0" err="1">
                <a:solidFill>
                  <a:schemeClr val="tx1"/>
                </a:solidFill>
              </a:rPr>
              <a:t>of</a:t>
            </a:r>
            <a:r>
              <a:rPr lang="es-ES" dirty="0">
                <a:solidFill>
                  <a:schemeClr val="tx1"/>
                </a:solidFill>
              </a:rPr>
              <a:t> </a:t>
            </a:r>
            <a:r>
              <a:rPr lang="es-ES" dirty="0" err="1">
                <a:solidFill>
                  <a:schemeClr val="tx1"/>
                </a:solidFill>
              </a:rPr>
              <a:t>implementing</a:t>
            </a:r>
            <a:r>
              <a:rPr lang="es-ES" dirty="0">
                <a:solidFill>
                  <a:schemeClr val="tx1"/>
                </a:solidFill>
              </a:rPr>
              <a:t> and </a:t>
            </a:r>
            <a:r>
              <a:rPr lang="es-ES" dirty="0" err="1">
                <a:solidFill>
                  <a:schemeClr val="tx1"/>
                </a:solidFill>
              </a:rPr>
              <a:t>distributing</a:t>
            </a:r>
            <a:r>
              <a:rPr lang="es-ES" dirty="0">
                <a:solidFill>
                  <a:schemeClr val="tx1"/>
                </a:solidFill>
              </a:rPr>
              <a:t> </a:t>
            </a:r>
            <a:r>
              <a:rPr lang="es-ES" dirty="0" err="1">
                <a:solidFill>
                  <a:schemeClr val="tx1"/>
                </a:solidFill>
              </a:rPr>
              <a:t>these</a:t>
            </a:r>
            <a:r>
              <a:rPr lang="es-ES" dirty="0">
                <a:solidFill>
                  <a:schemeClr val="tx1"/>
                </a:solidFill>
              </a:rPr>
              <a:t> novel </a:t>
            </a:r>
            <a:r>
              <a:rPr lang="es-ES" dirty="0" err="1">
                <a:solidFill>
                  <a:schemeClr val="tx1"/>
                </a:solidFill>
              </a:rPr>
              <a:t>models</a:t>
            </a:r>
            <a:r>
              <a:rPr lang="es-ES" dirty="0">
                <a:solidFill>
                  <a:schemeClr val="tx1"/>
                </a:solidFill>
              </a:rPr>
              <a:t> as open-</a:t>
            </a:r>
            <a:r>
              <a:rPr lang="es-ES" dirty="0" err="1">
                <a:solidFill>
                  <a:schemeClr val="tx1"/>
                </a:solidFill>
              </a:rPr>
              <a:t>source</a:t>
            </a:r>
            <a:r>
              <a:rPr lang="es-ES" dirty="0">
                <a:solidFill>
                  <a:schemeClr val="tx1"/>
                </a:solidFill>
              </a:rPr>
              <a:t> software </a:t>
            </a:r>
            <a:r>
              <a:rPr lang="es-ES" dirty="0" err="1">
                <a:solidFill>
                  <a:schemeClr val="tx1"/>
                </a:solidFill>
              </a:rPr>
              <a:t>to</a:t>
            </a:r>
            <a:r>
              <a:rPr lang="es-ES" dirty="0">
                <a:solidFill>
                  <a:schemeClr val="tx1"/>
                </a:solidFill>
              </a:rPr>
              <a:t> </a:t>
            </a:r>
            <a:r>
              <a:rPr lang="es-ES" dirty="0" err="1">
                <a:solidFill>
                  <a:schemeClr val="tx1"/>
                </a:solidFill>
              </a:rPr>
              <a:t>ensure</a:t>
            </a:r>
            <a:r>
              <a:rPr lang="es-ES" dirty="0">
                <a:solidFill>
                  <a:schemeClr val="tx1"/>
                </a:solidFill>
              </a:rPr>
              <a:t> </a:t>
            </a:r>
            <a:r>
              <a:rPr lang="es-ES" dirty="0" err="1">
                <a:solidFill>
                  <a:schemeClr val="tx1"/>
                </a:solidFill>
              </a:rPr>
              <a:t>broad</a:t>
            </a:r>
            <a:r>
              <a:rPr lang="es-ES" dirty="0">
                <a:solidFill>
                  <a:schemeClr val="tx1"/>
                </a:solidFill>
              </a:rPr>
              <a:t> </a:t>
            </a:r>
            <a:r>
              <a:rPr lang="es-ES" dirty="0" err="1">
                <a:solidFill>
                  <a:schemeClr val="tx1"/>
                </a:solidFill>
              </a:rPr>
              <a:t>accessibility</a:t>
            </a:r>
            <a:r>
              <a:rPr lang="es-ES" dirty="0">
                <a:solidFill>
                  <a:schemeClr val="tx1"/>
                </a:solidFill>
              </a:rPr>
              <a:t> and </a:t>
            </a:r>
            <a:r>
              <a:rPr lang="es-ES" dirty="0" err="1">
                <a:solidFill>
                  <a:schemeClr val="tx1"/>
                </a:solidFill>
              </a:rPr>
              <a:t>reproducibility</a:t>
            </a:r>
            <a:r>
              <a:rPr lang="es-ES" dirty="0">
                <a:solidFill>
                  <a:schemeClr val="tx1"/>
                </a:solidFill>
              </a:rPr>
              <a:t>.</a:t>
            </a:r>
          </a:p>
          <a:p>
            <a:endParaRPr lang="es-ES" dirty="0">
              <a:solidFill>
                <a:schemeClr val="tx1"/>
              </a:solidFill>
            </a:endParaRPr>
          </a:p>
        </p:txBody>
      </p:sp>
    </p:spTree>
    <p:extLst>
      <p:ext uri="{BB962C8B-B14F-4D97-AF65-F5344CB8AC3E}">
        <p14:creationId xmlns:p14="http://schemas.microsoft.com/office/powerpoint/2010/main" val="32955465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C09EC5F-203D-1F89-E089-E338F0C54C77}"/>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F2A845BB-3308-0B24-3C01-49EB39EA6F1D}"/>
              </a:ext>
            </a:extLst>
          </p:cNvPr>
          <p:cNvSpPr txBox="1"/>
          <p:nvPr/>
        </p:nvSpPr>
        <p:spPr>
          <a:xfrm>
            <a:off x="88774" y="219842"/>
            <a:ext cx="12103225" cy="707886"/>
          </a:xfrm>
          <a:prstGeom prst="rect">
            <a:avLst/>
          </a:prstGeom>
          <a:noFill/>
        </p:spPr>
        <p:txBody>
          <a:bodyPr wrap="square" rtlCol="0">
            <a:spAutoFit/>
          </a:bodyPr>
          <a:lstStyle/>
          <a:p>
            <a:r>
              <a:rPr lang="es-ES" sz="4000" b="1" dirty="0" err="1"/>
              <a:t>Introduction</a:t>
            </a:r>
            <a:r>
              <a:rPr lang="es-ES" sz="4000" b="1" dirty="0"/>
              <a:t>: </a:t>
            </a:r>
            <a:r>
              <a:rPr lang="es-ES" sz="3000" dirty="0"/>
              <a:t>Gene </a:t>
            </a:r>
            <a:r>
              <a:rPr lang="es-ES" sz="3000" dirty="0" err="1"/>
              <a:t>Expression</a:t>
            </a:r>
            <a:r>
              <a:rPr lang="es-ES" sz="3000" dirty="0"/>
              <a:t> as a Dynamic, Modelable </a:t>
            </a:r>
            <a:r>
              <a:rPr lang="es-ES" sz="3000" dirty="0" err="1"/>
              <a:t>System</a:t>
            </a:r>
            <a:endParaRPr lang="es-ES" sz="3000" dirty="0">
              <a:effectLst/>
            </a:endParaRPr>
          </a:p>
        </p:txBody>
      </p:sp>
      <p:sp>
        <p:nvSpPr>
          <p:cNvPr id="3" name="CuadroTexto 2">
            <a:extLst>
              <a:ext uri="{FF2B5EF4-FFF2-40B4-BE49-F238E27FC236}">
                <a16:creationId xmlns:a16="http://schemas.microsoft.com/office/drawing/2014/main" id="{B1AA2D12-7CDD-3D93-2508-A70169C8BFAF}"/>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C756AF50-B444-464A-0245-9DD663884A09}"/>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3193B8E9-91C5-10A6-A8E5-B7921BF7139D}"/>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pic>
        <p:nvPicPr>
          <p:cNvPr id="19" name="Imagen 18">
            <a:extLst>
              <a:ext uri="{FF2B5EF4-FFF2-40B4-BE49-F238E27FC236}">
                <a16:creationId xmlns:a16="http://schemas.microsoft.com/office/drawing/2014/main" id="{6376C8A6-B60C-E8F3-2EE6-EC29F7EDB303}"/>
              </a:ext>
            </a:extLst>
          </p:cNvPr>
          <p:cNvPicPr>
            <a:picLocks noChangeAspect="1"/>
          </p:cNvPicPr>
          <p:nvPr/>
        </p:nvPicPr>
        <p:blipFill>
          <a:blip r:embed="rId4"/>
          <a:srcRect l="5305" t="2974" r="5969" b="2612"/>
          <a:stretch>
            <a:fillRect/>
          </a:stretch>
        </p:blipFill>
        <p:spPr>
          <a:xfrm>
            <a:off x="88774" y="872308"/>
            <a:ext cx="5971309" cy="5375565"/>
          </a:xfrm>
          <a:prstGeom prst="rect">
            <a:avLst/>
          </a:prstGeom>
        </p:spPr>
      </p:pic>
      <p:sp>
        <p:nvSpPr>
          <p:cNvPr id="20" name="CuadroTexto 19">
            <a:extLst>
              <a:ext uri="{FF2B5EF4-FFF2-40B4-BE49-F238E27FC236}">
                <a16:creationId xmlns:a16="http://schemas.microsoft.com/office/drawing/2014/main" id="{0E9194F1-59FF-B607-99ED-19D639243A34}"/>
              </a:ext>
            </a:extLst>
          </p:cNvPr>
          <p:cNvSpPr txBox="1"/>
          <p:nvPr/>
        </p:nvSpPr>
        <p:spPr>
          <a:xfrm>
            <a:off x="1471646" y="6235197"/>
            <a:ext cx="3205563" cy="323165"/>
          </a:xfrm>
          <a:prstGeom prst="rect">
            <a:avLst/>
          </a:prstGeom>
          <a:noFill/>
        </p:spPr>
        <p:txBody>
          <a:bodyPr wrap="square" rtlCol="0">
            <a:spAutoFit/>
          </a:bodyPr>
          <a:lstStyle/>
          <a:p>
            <a:pPr algn="ctr"/>
            <a:r>
              <a:rPr lang="es-ES" sz="1500" b="1" i="1" dirty="0"/>
              <a:t>(</a:t>
            </a:r>
            <a:r>
              <a:rPr lang="es-ES" sz="1500" b="1" i="1" dirty="0" err="1"/>
              <a:t>Adapted</a:t>
            </a:r>
            <a:r>
              <a:rPr lang="es-ES" sz="1500" b="1" i="1" dirty="0"/>
              <a:t> </a:t>
            </a:r>
            <a:r>
              <a:rPr lang="es-ES" sz="1500" b="1" i="1" dirty="0" err="1"/>
              <a:t>from</a:t>
            </a:r>
            <a:r>
              <a:rPr lang="es-ES" sz="1500" b="1" i="1" dirty="0"/>
              <a:t> Villa &amp; </a:t>
            </a:r>
            <a:r>
              <a:rPr lang="es-ES" sz="1500" b="1" i="1" dirty="0" err="1"/>
              <a:t>Sonis</a:t>
            </a:r>
            <a:r>
              <a:rPr lang="es-ES" sz="1500" b="1" i="1" dirty="0"/>
              <a:t> (2020))</a:t>
            </a:r>
          </a:p>
        </p:txBody>
      </p:sp>
      <p:sp>
        <p:nvSpPr>
          <p:cNvPr id="21" name="Rectángulo: esquinas redondeadas 4">
            <a:extLst>
              <a:ext uri="{FF2B5EF4-FFF2-40B4-BE49-F238E27FC236}">
                <a16:creationId xmlns:a16="http://schemas.microsoft.com/office/drawing/2014/main" id="{4196E333-B1BA-B78C-171D-788575CAFC89}"/>
              </a:ext>
            </a:extLst>
          </p:cNvPr>
          <p:cNvSpPr/>
          <p:nvPr/>
        </p:nvSpPr>
        <p:spPr>
          <a:xfrm>
            <a:off x="6007865" y="1244242"/>
            <a:ext cx="5508275" cy="1024399"/>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a:solidFill>
                  <a:schemeClr val="tx1"/>
                </a:solidFill>
              </a:rPr>
              <a:t>Gene </a:t>
            </a:r>
            <a:r>
              <a:rPr lang="es-ES" sz="2000" dirty="0" err="1">
                <a:solidFill>
                  <a:schemeClr val="tx1"/>
                </a:solidFill>
              </a:rPr>
              <a:t>expression</a:t>
            </a:r>
            <a:r>
              <a:rPr lang="es-ES" sz="2000" dirty="0">
                <a:solidFill>
                  <a:schemeClr val="tx1"/>
                </a:solidFill>
              </a:rPr>
              <a:t> </a:t>
            </a:r>
            <a:r>
              <a:rPr lang="es-ES" sz="2000" dirty="0" err="1">
                <a:solidFill>
                  <a:schemeClr val="tx1"/>
                </a:solidFill>
              </a:rPr>
              <a:t>is</a:t>
            </a:r>
            <a:r>
              <a:rPr lang="es-ES" sz="2000" dirty="0">
                <a:solidFill>
                  <a:schemeClr val="tx1"/>
                </a:solidFill>
              </a:rPr>
              <a:t> </a:t>
            </a:r>
            <a:r>
              <a:rPr lang="es-ES" sz="2000" b="1" dirty="0" err="1">
                <a:solidFill>
                  <a:schemeClr val="tx1"/>
                </a:solidFill>
              </a:rPr>
              <a:t>dynamic</a:t>
            </a:r>
            <a:r>
              <a:rPr lang="es-ES" sz="2000" dirty="0">
                <a:solidFill>
                  <a:schemeClr val="tx1"/>
                </a:solidFill>
              </a:rPr>
              <a:t>: </a:t>
            </a:r>
            <a:r>
              <a:rPr lang="es-ES" sz="2000" dirty="0" err="1">
                <a:solidFill>
                  <a:schemeClr val="tx1"/>
                </a:solidFill>
              </a:rPr>
              <a:t>it</a:t>
            </a:r>
            <a:r>
              <a:rPr lang="es-ES" sz="2000" dirty="0">
                <a:solidFill>
                  <a:schemeClr val="tx1"/>
                </a:solidFill>
              </a:rPr>
              <a:t> </a:t>
            </a:r>
            <a:r>
              <a:rPr lang="es-ES" sz="2000" dirty="0" err="1">
                <a:solidFill>
                  <a:schemeClr val="tx1"/>
                </a:solidFill>
              </a:rPr>
              <a:t>involves</a:t>
            </a:r>
            <a:r>
              <a:rPr lang="es-ES" sz="2000" dirty="0">
                <a:solidFill>
                  <a:schemeClr val="tx1"/>
                </a:solidFill>
              </a:rPr>
              <a:t> RNA </a:t>
            </a:r>
            <a:r>
              <a:rPr lang="es-ES" sz="2000" dirty="0" err="1">
                <a:solidFill>
                  <a:schemeClr val="tx1"/>
                </a:solidFill>
              </a:rPr>
              <a:t>synthesis</a:t>
            </a:r>
            <a:r>
              <a:rPr lang="es-ES" sz="2000" dirty="0">
                <a:solidFill>
                  <a:schemeClr val="tx1"/>
                </a:solidFill>
              </a:rPr>
              <a:t>, </a:t>
            </a:r>
            <a:r>
              <a:rPr lang="es-ES" sz="2000" dirty="0" err="1">
                <a:solidFill>
                  <a:schemeClr val="tx1"/>
                </a:solidFill>
              </a:rPr>
              <a:t>translation</a:t>
            </a:r>
            <a:r>
              <a:rPr lang="es-ES" sz="2000" dirty="0">
                <a:solidFill>
                  <a:schemeClr val="tx1"/>
                </a:solidFill>
              </a:rPr>
              <a:t>, and molecular </a:t>
            </a:r>
            <a:r>
              <a:rPr lang="es-ES" sz="2000" b="1" dirty="0" err="1">
                <a:solidFill>
                  <a:schemeClr val="tx1"/>
                </a:solidFill>
              </a:rPr>
              <a:t>interactions</a:t>
            </a:r>
            <a:endParaRPr lang="es-ES" sz="2000" b="1" dirty="0">
              <a:solidFill>
                <a:schemeClr val="tx1"/>
              </a:solidFill>
            </a:endParaRPr>
          </a:p>
        </p:txBody>
      </p:sp>
      <p:sp>
        <p:nvSpPr>
          <p:cNvPr id="22" name="Rectángulo: esquinas redondeadas 4">
            <a:extLst>
              <a:ext uri="{FF2B5EF4-FFF2-40B4-BE49-F238E27FC236}">
                <a16:creationId xmlns:a16="http://schemas.microsoft.com/office/drawing/2014/main" id="{83669815-470C-3C59-7EF4-17126E88B326}"/>
              </a:ext>
            </a:extLst>
          </p:cNvPr>
          <p:cNvSpPr/>
          <p:nvPr/>
        </p:nvSpPr>
        <p:spPr>
          <a:xfrm>
            <a:off x="6117195" y="2268642"/>
            <a:ext cx="5289614"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tx1"/>
                </a:solidFill>
              </a:rPr>
              <a:t>Regulatory</a:t>
            </a:r>
            <a:r>
              <a:rPr lang="es-ES" sz="2000" dirty="0">
                <a:solidFill>
                  <a:schemeClr val="tx1"/>
                </a:solidFill>
              </a:rPr>
              <a:t> </a:t>
            </a:r>
            <a:r>
              <a:rPr lang="es-ES" sz="2000" dirty="0" err="1">
                <a:solidFill>
                  <a:schemeClr val="tx1"/>
                </a:solidFill>
              </a:rPr>
              <a:t>networks</a:t>
            </a:r>
            <a:r>
              <a:rPr lang="es-ES" sz="2000" dirty="0">
                <a:solidFill>
                  <a:schemeClr val="tx1"/>
                </a:solidFill>
              </a:rPr>
              <a:t> </a:t>
            </a:r>
            <a:r>
              <a:rPr lang="es-ES" sz="2000" dirty="0" err="1">
                <a:solidFill>
                  <a:schemeClr val="tx1"/>
                </a:solidFill>
              </a:rPr>
              <a:t>process</a:t>
            </a:r>
            <a:r>
              <a:rPr lang="es-ES" sz="2000" dirty="0">
                <a:solidFill>
                  <a:schemeClr val="tx1"/>
                </a:solidFill>
              </a:rPr>
              <a:t> </a:t>
            </a:r>
            <a:r>
              <a:rPr lang="es-ES" sz="2000" dirty="0" err="1">
                <a:solidFill>
                  <a:schemeClr val="tx1"/>
                </a:solidFill>
              </a:rPr>
              <a:t>signals</a:t>
            </a:r>
            <a:r>
              <a:rPr lang="es-ES" sz="2000" dirty="0">
                <a:solidFill>
                  <a:schemeClr val="tx1"/>
                </a:solidFill>
              </a:rPr>
              <a:t> and produce outputs</a:t>
            </a:r>
          </a:p>
        </p:txBody>
      </p:sp>
      <p:sp>
        <p:nvSpPr>
          <p:cNvPr id="23" name="Rectángulo: esquinas redondeadas 4">
            <a:extLst>
              <a:ext uri="{FF2B5EF4-FFF2-40B4-BE49-F238E27FC236}">
                <a16:creationId xmlns:a16="http://schemas.microsoft.com/office/drawing/2014/main" id="{20C010C1-7954-B4A9-AE75-3D7B98AD666C}"/>
              </a:ext>
            </a:extLst>
          </p:cNvPr>
          <p:cNvSpPr/>
          <p:nvPr/>
        </p:nvSpPr>
        <p:spPr>
          <a:xfrm>
            <a:off x="6117195" y="3293041"/>
            <a:ext cx="5289614" cy="707884"/>
          </a:xfrm>
          <a:prstGeom prst="roundRect">
            <a:avLst>
              <a:gd name="adj" fmla="val 5164"/>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2000" dirty="0" err="1">
                <a:solidFill>
                  <a:schemeClr val="tx1"/>
                </a:solidFill>
              </a:rPr>
              <a:t>Mathematical</a:t>
            </a:r>
            <a:r>
              <a:rPr lang="es-ES" sz="2000" dirty="0">
                <a:solidFill>
                  <a:schemeClr val="tx1"/>
                </a:solidFill>
              </a:rPr>
              <a:t> </a:t>
            </a:r>
            <a:r>
              <a:rPr lang="es-ES" sz="2000" dirty="0" err="1">
                <a:solidFill>
                  <a:schemeClr val="tx1"/>
                </a:solidFill>
              </a:rPr>
              <a:t>models</a:t>
            </a:r>
            <a:r>
              <a:rPr lang="es-ES" sz="2000" dirty="0">
                <a:solidFill>
                  <a:schemeClr val="tx1"/>
                </a:solidFill>
              </a:rPr>
              <a:t> </a:t>
            </a:r>
            <a:r>
              <a:rPr lang="es-ES" sz="2000" dirty="0" err="1">
                <a:solidFill>
                  <a:schemeClr val="tx1"/>
                </a:solidFill>
              </a:rPr>
              <a:t>clarify</a:t>
            </a:r>
            <a:r>
              <a:rPr lang="es-ES" sz="2000" dirty="0">
                <a:solidFill>
                  <a:schemeClr val="tx1"/>
                </a:solidFill>
              </a:rPr>
              <a:t> </a:t>
            </a:r>
            <a:r>
              <a:rPr lang="es-ES" sz="2000" dirty="0" err="1">
                <a:solidFill>
                  <a:schemeClr val="tx1"/>
                </a:solidFill>
              </a:rPr>
              <a:t>how</a:t>
            </a:r>
            <a:r>
              <a:rPr lang="es-ES" sz="2000" dirty="0">
                <a:solidFill>
                  <a:schemeClr val="tx1"/>
                </a:solidFill>
              </a:rPr>
              <a:t> genes </a:t>
            </a:r>
            <a:r>
              <a:rPr lang="es-ES" sz="2000" dirty="0" err="1">
                <a:solidFill>
                  <a:schemeClr val="tx1"/>
                </a:solidFill>
              </a:rPr>
              <a:t>behave</a:t>
            </a:r>
            <a:r>
              <a:rPr lang="es-ES" sz="2000" dirty="0">
                <a:solidFill>
                  <a:schemeClr val="tx1"/>
                </a:solidFill>
              </a:rPr>
              <a:t>, </a:t>
            </a:r>
            <a:r>
              <a:rPr lang="es-ES" sz="2000" i="1" dirty="0">
                <a:solidFill>
                  <a:schemeClr val="tx1"/>
                </a:solidFill>
              </a:rPr>
              <a:t>and </a:t>
            </a:r>
            <a:r>
              <a:rPr lang="es-ES" sz="2000" i="1" dirty="0" err="1">
                <a:solidFill>
                  <a:schemeClr val="tx1"/>
                </a:solidFill>
              </a:rPr>
              <a:t>misbehave</a:t>
            </a:r>
            <a:endParaRPr lang="es-ES" sz="2000" i="1" dirty="0">
              <a:solidFill>
                <a:schemeClr val="tx1"/>
              </a:solidFill>
            </a:endParaRPr>
          </a:p>
        </p:txBody>
      </p:sp>
      <p:pic>
        <p:nvPicPr>
          <p:cNvPr id="6152" name="Picture 8" descr="Imagen generada">
            <a:extLst>
              <a:ext uri="{FF2B5EF4-FFF2-40B4-BE49-F238E27FC236}">
                <a16:creationId xmlns:a16="http://schemas.microsoft.com/office/drawing/2014/main" id="{8202515C-A524-5894-29A7-8A8DA837841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24" t="30801" r="6688" b="36914"/>
          <a:stretch>
            <a:fillRect/>
          </a:stretch>
        </p:blipFill>
        <p:spPr bwMode="auto">
          <a:xfrm>
            <a:off x="6913968" y="4534396"/>
            <a:ext cx="1387542" cy="516764"/>
          </a:xfrm>
          <a:prstGeom prst="rect">
            <a:avLst/>
          </a:prstGeom>
          <a:noFill/>
          <a:extLst>
            <a:ext uri="{909E8E84-426E-40DD-AFC4-6F175D3DCCD1}">
              <a14:hiddenFill xmlns:a14="http://schemas.microsoft.com/office/drawing/2010/main">
                <a:solidFill>
                  <a:srgbClr val="FFFFFF"/>
                </a:solidFill>
              </a14:hiddenFill>
            </a:ext>
          </a:extLst>
        </p:spPr>
      </p:pic>
      <p:sp>
        <p:nvSpPr>
          <p:cNvPr id="24" name="Rectángulo redondeado 23">
            <a:extLst>
              <a:ext uri="{FF2B5EF4-FFF2-40B4-BE49-F238E27FC236}">
                <a16:creationId xmlns:a16="http://schemas.microsoft.com/office/drawing/2014/main" id="{B3D1171A-FC82-A1F9-FFDA-31DDB917E599}"/>
              </a:ext>
            </a:extLst>
          </p:cNvPr>
          <p:cNvSpPr/>
          <p:nvPr/>
        </p:nvSpPr>
        <p:spPr>
          <a:xfrm>
            <a:off x="6785113" y="4317440"/>
            <a:ext cx="1630018" cy="906028"/>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cxnSp>
        <p:nvCxnSpPr>
          <p:cNvPr id="25" name="Conector recto de flecha 24">
            <a:extLst>
              <a:ext uri="{FF2B5EF4-FFF2-40B4-BE49-F238E27FC236}">
                <a16:creationId xmlns:a16="http://schemas.microsoft.com/office/drawing/2014/main" id="{A8BBE443-43AA-376B-9062-6E68C2B42A87}"/>
              </a:ext>
            </a:extLst>
          </p:cNvPr>
          <p:cNvCxnSpPr/>
          <p:nvPr/>
        </p:nvCxnSpPr>
        <p:spPr>
          <a:xfrm>
            <a:off x="8428385" y="4748135"/>
            <a:ext cx="828000" cy="0"/>
          </a:xfrm>
          <a:prstGeom prst="straightConnector1">
            <a:avLst/>
          </a:prstGeom>
          <a:ln w="76200">
            <a:tailEnd type="triangle"/>
          </a:ln>
        </p:spPr>
        <p:style>
          <a:lnRef idx="1">
            <a:schemeClr val="dk1"/>
          </a:lnRef>
          <a:fillRef idx="0">
            <a:schemeClr val="dk1"/>
          </a:fillRef>
          <a:effectRef idx="0">
            <a:schemeClr val="dk1"/>
          </a:effectRef>
          <a:fontRef idx="minor">
            <a:schemeClr val="tx1"/>
          </a:fontRef>
        </p:style>
      </p:cxnSp>
      <p:sp>
        <p:nvSpPr>
          <p:cNvPr id="26" name="Rectángulo redondeado 25">
            <a:extLst>
              <a:ext uri="{FF2B5EF4-FFF2-40B4-BE49-F238E27FC236}">
                <a16:creationId xmlns:a16="http://schemas.microsoft.com/office/drawing/2014/main" id="{23F61D58-5596-6A24-B855-B354BE3303CC}"/>
              </a:ext>
            </a:extLst>
          </p:cNvPr>
          <p:cNvSpPr/>
          <p:nvPr/>
        </p:nvSpPr>
        <p:spPr>
          <a:xfrm>
            <a:off x="9377769" y="4317440"/>
            <a:ext cx="1462509" cy="906022"/>
          </a:xfrm>
          <a:prstGeom prst="roundRect">
            <a:avLst/>
          </a:prstGeom>
          <a:noFill/>
          <a:ln w="3810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318E98C4-848E-637A-974F-D2F77B5FF363}"/>
                  </a:ext>
                </a:extLst>
              </p:cNvPr>
              <p:cNvSpPr txBox="1"/>
              <p:nvPr/>
            </p:nvSpPr>
            <p:spPr>
              <a:xfrm>
                <a:off x="9524568" y="4419412"/>
                <a:ext cx="1168910" cy="63094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s-ES" sz="3500" b="1" i="1" smtClean="0">
                          <a:latin typeface="Cambria Math" panose="02040503050406030204" pitchFamily="18" charset="0"/>
                        </a:rPr>
                        <m:t>𝒇</m:t>
                      </m:r>
                      <m:r>
                        <a:rPr lang="es-ES" sz="3500" b="1" i="1" smtClean="0">
                          <a:latin typeface="Cambria Math" panose="02040503050406030204" pitchFamily="18" charset="0"/>
                        </a:rPr>
                        <m:t>(</m:t>
                      </m:r>
                      <m:r>
                        <a:rPr lang="es-ES" sz="3500" b="1" i="1" smtClean="0">
                          <a:latin typeface="Cambria Math" panose="02040503050406030204" pitchFamily="18" charset="0"/>
                        </a:rPr>
                        <m:t>𝒙</m:t>
                      </m:r>
                      <m:r>
                        <a:rPr lang="es-ES" sz="3500" b="1" i="1" smtClean="0">
                          <a:latin typeface="Cambria Math" panose="02040503050406030204" pitchFamily="18" charset="0"/>
                        </a:rPr>
                        <m:t>)</m:t>
                      </m:r>
                    </m:oMath>
                  </m:oMathPara>
                </a14:m>
                <a:endParaRPr lang="es-ES" sz="3500" b="1" dirty="0"/>
              </a:p>
            </p:txBody>
          </p:sp>
        </mc:Choice>
        <mc:Fallback xmlns="">
          <p:sp>
            <p:nvSpPr>
              <p:cNvPr id="28" name="CuadroTexto 27">
                <a:extLst>
                  <a:ext uri="{FF2B5EF4-FFF2-40B4-BE49-F238E27FC236}">
                    <a16:creationId xmlns:a16="http://schemas.microsoft.com/office/drawing/2014/main" id="{318E98C4-848E-637A-974F-D2F77B5FF363}"/>
                  </a:ext>
                </a:extLst>
              </p:cNvPr>
              <p:cNvSpPr txBox="1">
                <a:spLocks noRot="1" noChangeAspect="1" noMove="1" noResize="1" noEditPoints="1" noAdjustHandles="1" noChangeArrowheads="1" noChangeShapeType="1" noTextEdit="1"/>
              </p:cNvSpPr>
              <p:nvPr/>
            </p:nvSpPr>
            <p:spPr>
              <a:xfrm>
                <a:off x="9524568" y="4419412"/>
                <a:ext cx="1168910" cy="630942"/>
              </a:xfrm>
              <a:prstGeom prst="rect">
                <a:avLst/>
              </a:prstGeom>
              <a:blipFill>
                <a:blip r:embed="rId6"/>
                <a:stretch>
                  <a:fillRect l="-5376" r="-6452" b="-24000"/>
                </a:stretch>
              </a:blipFill>
            </p:spPr>
            <p:txBody>
              <a:bodyPr/>
              <a:lstStyle/>
              <a:p>
                <a:r>
                  <a:rPr lang="es-ES">
                    <a:noFill/>
                  </a:rPr>
                  <a:t> </a:t>
                </a:r>
              </a:p>
            </p:txBody>
          </p:sp>
        </mc:Fallback>
      </mc:AlternateContent>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D1DD7BDD-B2DA-2B4E-44AD-992DE69A5BE6}"/>
                  </a:ext>
                </a:extLst>
              </p:cNvPr>
              <p:cNvSpPr txBox="1"/>
              <p:nvPr/>
            </p:nvSpPr>
            <p:spPr>
              <a:xfrm>
                <a:off x="7705006" y="5366869"/>
                <a:ext cx="2399247" cy="111543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s-ES" sz="3500" b="1" i="1" smtClean="0">
                              <a:latin typeface="Cambria Math" panose="02040503050406030204" pitchFamily="18" charset="0"/>
                            </a:rPr>
                          </m:ctrlPr>
                        </m:fPr>
                        <m:num>
                          <m:r>
                            <a:rPr lang="es-ES" sz="3500" b="1" i="1" smtClean="0">
                              <a:latin typeface="Cambria Math" panose="02040503050406030204" pitchFamily="18" charset="0"/>
                            </a:rPr>
                            <m:t>𝒅𝒙</m:t>
                          </m:r>
                        </m:num>
                        <m:den>
                          <m:r>
                            <a:rPr lang="es-ES" sz="3500" b="1" i="1" smtClean="0">
                              <a:latin typeface="Cambria Math" panose="02040503050406030204" pitchFamily="18" charset="0"/>
                            </a:rPr>
                            <m:t>𝒅𝒕</m:t>
                          </m:r>
                        </m:den>
                      </m:f>
                      <m:r>
                        <a:rPr lang="es-ES" sz="3500" b="1" i="1" smtClean="0">
                          <a:latin typeface="Cambria Math" panose="02040503050406030204" pitchFamily="18" charset="0"/>
                        </a:rPr>
                        <m:t>= </m:t>
                      </m:r>
                      <m:r>
                        <a:rPr lang="es-ES" sz="3500" b="1" i="1" smtClean="0">
                          <a:latin typeface="Cambria Math" panose="02040503050406030204" pitchFamily="18" charset="0"/>
                        </a:rPr>
                        <m:t>𝒇</m:t>
                      </m:r>
                      <m:r>
                        <a:rPr lang="es-ES" sz="3500" b="1" i="1" smtClean="0">
                          <a:latin typeface="Cambria Math" panose="02040503050406030204" pitchFamily="18" charset="0"/>
                        </a:rPr>
                        <m:t>(</m:t>
                      </m:r>
                      <m:r>
                        <a:rPr lang="es-ES" sz="3500" b="1" i="1" smtClean="0">
                          <a:latin typeface="Cambria Math" panose="02040503050406030204" pitchFamily="18" charset="0"/>
                        </a:rPr>
                        <m:t>𝒙</m:t>
                      </m:r>
                      <m:r>
                        <a:rPr lang="es-ES" sz="3500" b="1" i="1" smtClean="0">
                          <a:latin typeface="Cambria Math" panose="02040503050406030204" pitchFamily="18" charset="0"/>
                        </a:rPr>
                        <m:t>)</m:t>
                      </m:r>
                    </m:oMath>
                  </m:oMathPara>
                </a14:m>
                <a:endParaRPr lang="es-ES" sz="3500" b="1" dirty="0"/>
              </a:p>
            </p:txBody>
          </p:sp>
        </mc:Choice>
        <mc:Fallback xmlns="">
          <p:sp>
            <p:nvSpPr>
              <p:cNvPr id="31" name="CuadroTexto 30">
                <a:extLst>
                  <a:ext uri="{FF2B5EF4-FFF2-40B4-BE49-F238E27FC236}">
                    <a16:creationId xmlns:a16="http://schemas.microsoft.com/office/drawing/2014/main" id="{D1DD7BDD-B2DA-2B4E-44AD-992DE69A5BE6}"/>
                  </a:ext>
                </a:extLst>
              </p:cNvPr>
              <p:cNvSpPr txBox="1">
                <a:spLocks noRot="1" noChangeAspect="1" noMove="1" noResize="1" noEditPoints="1" noAdjustHandles="1" noChangeArrowheads="1" noChangeShapeType="1" noTextEdit="1"/>
              </p:cNvSpPr>
              <p:nvPr/>
            </p:nvSpPr>
            <p:spPr>
              <a:xfrm>
                <a:off x="7705006" y="5366869"/>
                <a:ext cx="2399247" cy="1115434"/>
              </a:xfrm>
              <a:prstGeom prst="rect">
                <a:avLst/>
              </a:prstGeom>
              <a:blipFill>
                <a:blip r:embed="rId7"/>
                <a:stretch>
                  <a:fillRect l="-526" r="-2632" b="-8989"/>
                </a:stretch>
              </a:blipFill>
            </p:spPr>
            <p:txBody>
              <a:bodyPr/>
              <a:lstStyle/>
              <a:p>
                <a:r>
                  <a:rPr lang="es-ES">
                    <a:noFill/>
                  </a:rPr>
                  <a:t> </a:t>
                </a:r>
              </a:p>
            </p:txBody>
          </p:sp>
        </mc:Fallback>
      </mc:AlternateContent>
    </p:spTree>
    <p:extLst>
      <p:ext uri="{BB962C8B-B14F-4D97-AF65-F5344CB8AC3E}">
        <p14:creationId xmlns:p14="http://schemas.microsoft.com/office/powerpoint/2010/main" val="14324554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CuadroTexto 9">
            <a:extLst>
              <a:ext uri="{FF2B5EF4-FFF2-40B4-BE49-F238E27FC236}">
                <a16:creationId xmlns:a16="http://schemas.microsoft.com/office/drawing/2014/main" id="{2429E45E-3D12-13FC-2DCD-A7A9A23B086C}"/>
              </a:ext>
            </a:extLst>
          </p:cNvPr>
          <p:cNvSpPr txBox="1"/>
          <p:nvPr/>
        </p:nvSpPr>
        <p:spPr>
          <a:xfrm>
            <a:off x="88774" y="219842"/>
            <a:ext cx="12103225" cy="707886"/>
          </a:xfrm>
          <a:prstGeom prst="rect">
            <a:avLst/>
          </a:prstGeom>
          <a:noFill/>
        </p:spPr>
        <p:txBody>
          <a:bodyPr wrap="square" rtlCol="0">
            <a:spAutoFit/>
          </a:bodyPr>
          <a:lstStyle/>
          <a:p>
            <a:r>
              <a:rPr lang="es-ES" sz="4000" b="1" dirty="0" err="1">
                <a:effectLst/>
              </a:rPr>
              <a:t>BioSystems</a:t>
            </a:r>
            <a:r>
              <a:rPr lang="es-ES" sz="4000" b="1" dirty="0">
                <a:effectLst/>
              </a:rPr>
              <a:t> </a:t>
            </a:r>
            <a:r>
              <a:rPr lang="es-ES" sz="4000" b="1" dirty="0" err="1"/>
              <a:t>D</a:t>
            </a:r>
            <a:r>
              <a:rPr lang="es-ES" sz="4000" b="1" dirty="0" err="1">
                <a:effectLst/>
              </a:rPr>
              <a:t>esign</a:t>
            </a:r>
            <a:r>
              <a:rPr lang="es-ES" sz="4000" b="1" dirty="0">
                <a:effectLst/>
              </a:rPr>
              <a:t> at </a:t>
            </a:r>
            <a:r>
              <a:rPr lang="es-ES" sz="4000" b="1" dirty="0" err="1">
                <a:effectLst/>
              </a:rPr>
              <a:t>Rodri</a:t>
            </a:r>
            <a:r>
              <a:rPr lang="es-ES" sz="4000" b="1" dirty="0" err="1"/>
              <a:t>golab</a:t>
            </a:r>
            <a:endParaRPr lang="es-ES" sz="3000" b="1" dirty="0">
              <a:effectLst/>
            </a:endParaRPr>
          </a:p>
        </p:txBody>
      </p:sp>
      <p:pic>
        <p:nvPicPr>
          <p:cNvPr id="25" name="Imagen 24">
            <a:extLst>
              <a:ext uri="{FF2B5EF4-FFF2-40B4-BE49-F238E27FC236}">
                <a16:creationId xmlns:a16="http://schemas.microsoft.com/office/drawing/2014/main" id="{158BB062-2732-C24F-86FE-4EEED3158A84}"/>
              </a:ext>
            </a:extLst>
          </p:cNvPr>
          <p:cNvPicPr>
            <a:picLocks noChangeAspect="1"/>
          </p:cNvPicPr>
          <p:nvPr/>
        </p:nvPicPr>
        <p:blipFill>
          <a:blip r:embed="rId4"/>
          <a:stretch>
            <a:fillRect/>
          </a:stretch>
        </p:blipFill>
        <p:spPr>
          <a:xfrm>
            <a:off x="343434" y="4346492"/>
            <a:ext cx="2123999" cy="644598"/>
          </a:xfrm>
          <a:prstGeom prst="rect">
            <a:avLst/>
          </a:prstGeom>
        </p:spPr>
      </p:pic>
      <p:pic>
        <p:nvPicPr>
          <p:cNvPr id="27" name="Imagen 26">
            <a:extLst>
              <a:ext uri="{FF2B5EF4-FFF2-40B4-BE49-F238E27FC236}">
                <a16:creationId xmlns:a16="http://schemas.microsoft.com/office/drawing/2014/main" id="{5BCCD25C-8A3E-5142-B3CE-B86871510281}"/>
              </a:ext>
            </a:extLst>
          </p:cNvPr>
          <p:cNvPicPr>
            <a:picLocks noChangeAspect="1"/>
          </p:cNvPicPr>
          <p:nvPr/>
        </p:nvPicPr>
        <p:blipFill>
          <a:blip r:embed="rId5"/>
          <a:stretch>
            <a:fillRect/>
          </a:stretch>
        </p:blipFill>
        <p:spPr>
          <a:xfrm>
            <a:off x="306457" y="5084137"/>
            <a:ext cx="2563500" cy="668739"/>
          </a:xfrm>
          <a:prstGeom prst="rect">
            <a:avLst/>
          </a:prstGeom>
        </p:spPr>
      </p:pic>
      <p:pic>
        <p:nvPicPr>
          <p:cNvPr id="2052" name="Picture 4" descr="INSTITUTO I2SYSBIO - Parc Científic">
            <a:extLst>
              <a:ext uri="{FF2B5EF4-FFF2-40B4-BE49-F238E27FC236}">
                <a16:creationId xmlns:a16="http://schemas.microsoft.com/office/drawing/2014/main" id="{6771589B-2345-C8E5-1B0C-409104C189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06224" y="1131441"/>
            <a:ext cx="4941976" cy="4941976"/>
          </a:xfrm>
          <a:prstGeom prst="roundRect">
            <a:avLst>
              <a:gd name="adj" fmla="val 6481"/>
            </a:avLst>
          </a:prstGeom>
          <a:noFill/>
          <a:extLst>
            <a:ext uri="{909E8E84-426E-40DD-AFC4-6F175D3DCCD1}">
              <a14:hiddenFill xmlns:a14="http://schemas.microsoft.com/office/drawing/2010/main">
                <a:solidFill>
                  <a:srgbClr val="FFFFFF"/>
                </a:solidFill>
              </a14:hiddenFill>
            </a:ext>
          </a:extLst>
        </p:spPr>
      </p:pic>
      <p:pic>
        <p:nvPicPr>
          <p:cNvPr id="7" name="Imagen 6">
            <a:extLst>
              <a:ext uri="{FF2B5EF4-FFF2-40B4-BE49-F238E27FC236}">
                <a16:creationId xmlns:a16="http://schemas.microsoft.com/office/drawing/2014/main" id="{8FA99B09-26EE-548B-559B-0901789AB0B1}"/>
              </a:ext>
            </a:extLst>
          </p:cNvPr>
          <p:cNvPicPr>
            <a:picLocks noChangeAspect="1"/>
          </p:cNvPicPr>
          <p:nvPr/>
        </p:nvPicPr>
        <p:blipFill>
          <a:blip r:embed="rId7"/>
          <a:stretch>
            <a:fillRect/>
          </a:stretch>
        </p:blipFill>
        <p:spPr>
          <a:xfrm>
            <a:off x="-298063" y="1131441"/>
            <a:ext cx="8422316" cy="2997773"/>
          </a:xfrm>
          <a:prstGeom prst="roundRect">
            <a:avLst>
              <a:gd name="adj" fmla="val 7186"/>
            </a:avLst>
          </a:prstGeom>
        </p:spPr>
      </p:pic>
      <p:sp>
        <p:nvSpPr>
          <p:cNvPr id="8" name="CuadroTexto 7">
            <a:extLst>
              <a:ext uri="{FF2B5EF4-FFF2-40B4-BE49-F238E27FC236}">
                <a16:creationId xmlns:a16="http://schemas.microsoft.com/office/drawing/2014/main" id="{3362D25D-BC77-4B37-CE91-9323CA600505}"/>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11" name="CuadroTexto 10">
            <a:extLst>
              <a:ext uri="{FF2B5EF4-FFF2-40B4-BE49-F238E27FC236}">
                <a16:creationId xmlns:a16="http://schemas.microsoft.com/office/drawing/2014/main" id="{D5790BC8-A366-BAF0-D922-5868AE4BC7E8}"/>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12" name="CuadroTexto 11">
            <a:extLst>
              <a:ext uri="{FF2B5EF4-FFF2-40B4-BE49-F238E27FC236}">
                <a16:creationId xmlns:a16="http://schemas.microsoft.com/office/drawing/2014/main" id="{CAEA872A-6C19-4DA9-059B-9ACE267FD914}"/>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pic>
        <p:nvPicPr>
          <p:cNvPr id="1030" name="Picture 6" descr="Máster Universitario en Investigación Matemática">
            <a:extLst>
              <a:ext uri="{FF2B5EF4-FFF2-40B4-BE49-F238E27FC236}">
                <a16:creationId xmlns:a16="http://schemas.microsoft.com/office/drawing/2014/main" id="{23A4F784-3F1A-19F7-1C8F-905475B5C4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6065" y="4332927"/>
            <a:ext cx="1940814" cy="1940814"/>
          </a:xfrm>
          <a:prstGeom prst="roundRect">
            <a:avLst/>
          </a:prstGeom>
          <a:noFill/>
          <a:extLst>
            <a:ext uri="{909E8E84-426E-40DD-AFC4-6F175D3DCCD1}">
              <a14:hiddenFill xmlns:a14="http://schemas.microsoft.com/office/drawing/2010/main">
                <a:solidFill>
                  <a:srgbClr val="FFFFFF"/>
                </a:solidFill>
              </a14:hiddenFill>
            </a:ext>
          </a:extLst>
        </p:spPr>
      </p:pic>
      <p:pic>
        <p:nvPicPr>
          <p:cNvPr id="9" name="Imagen 8" descr="Forma&#10;&#10;El contenido generado por IA puede ser incorrecto.">
            <a:extLst>
              <a:ext uri="{FF2B5EF4-FFF2-40B4-BE49-F238E27FC236}">
                <a16:creationId xmlns:a16="http://schemas.microsoft.com/office/drawing/2014/main" id="{4023A10B-3BB4-88A0-DA0D-475EAA4D8BD7}"/>
              </a:ext>
            </a:extLst>
          </p:cNvPr>
          <p:cNvPicPr>
            <a:picLocks noChangeAspect="1"/>
          </p:cNvPicPr>
          <p:nvPr/>
        </p:nvPicPr>
        <p:blipFill>
          <a:blip r:embed="rId9"/>
          <a:stretch>
            <a:fillRect/>
          </a:stretch>
        </p:blipFill>
        <p:spPr>
          <a:xfrm>
            <a:off x="2869957" y="4559809"/>
            <a:ext cx="2317940" cy="819794"/>
          </a:xfrm>
          <a:prstGeom prst="rect">
            <a:avLst/>
          </a:prstGeom>
        </p:spPr>
      </p:pic>
      <p:pic>
        <p:nvPicPr>
          <p:cNvPr id="13" name="Imagen 12" descr="Texto&#10;&#10;El contenido generado por IA puede ser incorrecto.">
            <a:extLst>
              <a:ext uri="{FF2B5EF4-FFF2-40B4-BE49-F238E27FC236}">
                <a16:creationId xmlns:a16="http://schemas.microsoft.com/office/drawing/2014/main" id="{4909EC14-441A-983D-332A-CDE1174C9F75}"/>
              </a:ext>
            </a:extLst>
          </p:cNvPr>
          <p:cNvPicPr>
            <a:picLocks noChangeAspect="1"/>
          </p:cNvPicPr>
          <p:nvPr/>
        </p:nvPicPr>
        <p:blipFill>
          <a:blip r:embed="rId10"/>
          <a:srcRect t="18082" r="5222" b="12348"/>
          <a:stretch>
            <a:fillRect/>
          </a:stretch>
        </p:blipFill>
        <p:spPr>
          <a:xfrm>
            <a:off x="3029302" y="5662414"/>
            <a:ext cx="1852017" cy="678824"/>
          </a:xfrm>
          <a:prstGeom prst="rect">
            <a:avLst/>
          </a:prstGeom>
        </p:spPr>
      </p:pic>
      <p:grpSp>
        <p:nvGrpSpPr>
          <p:cNvPr id="14" name="Grupo 13">
            <a:extLst>
              <a:ext uri="{FF2B5EF4-FFF2-40B4-BE49-F238E27FC236}">
                <a16:creationId xmlns:a16="http://schemas.microsoft.com/office/drawing/2014/main" id="{39B88506-6CF2-822D-2F17-AF4393D382D7}"/>
              </a:ext>
            </a:extLst>
          </p:cNvPr>
          <p:cNvGrpSpPr/>
          <p:nvPr/>
        </p:nvGrpSpPr>
        <p:grpSpPr>
          <a:xfrm>
            <a:off x="604954" y="5797423"/>
            <a:ext cx="1657623" cy="808518"/>
            <a:chOff x="-69225" y="5673049"/>
            <a:chExt cx="1657623" cy="808518"/>
          </a:xfrm>
        </p:grpSpPr>
        <p:pic>
          <p:nvPicPr>
            <p:cNvPr id="15" name="Picture 2" descr="Inicio">
              <a:extLst>
                <a:ext uri="{FF2B5EF4-FFF2-40B4-BE49-F238E27FC236}">
                  <a16:creationId xmlns:a16="http://schemas.microsoft.com/office/drawing/2014/main" id="{394E000A-A114-917C-6D75-951720F7006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820" y="5673049"/>
              <a:ext cx="1328674" cy="552073"/>
            </a:xfrm>
            <a:prstGeom prst="rect">
              <a:avLst/>
            </a:prstGeom>
            <a:noFill/>
            <a:extLst>
              <a:ext uri="{909E8E84-426E-40DD-AFC4-6F175D3DCCD1}">
                <a14:hiddenFill xmlns:a14="http://schemas.microsoft.com/office/drawing/2010/main">
                  <a:solidFill>
                    <a:srgbClr val="FFFFFF"/>
                  </a:solidFill>
                </a14:hiddenFill>
              </a:ext>
            </a:extLst>
          </p:spPr>
        </p:pic>
        <p:sp>
          <p:nvSpPr>
            <p:cNvPr id="16" name="CuadroTexto 15">
              <a:extLst>
                <a:ext uri="{FF2B5EF4-FFF2-40B4-BE49-F238E27FC236}">
                  <a16:creationId xmlns:a16="http://schemas.microsoft.com/office/drawing/2014/main" id="{7D0BCB80-1410-86F3-1E0A-C55AC1840253}"/>
                </a:ext>
              </a:extLst>
            </p:cNvPr>
            <p:cNvSpPr txBox="1"/>
            <p:nvPr/>
          </p:nvSpPr>
          <p:spPr>
            <a:xfrm>
              <a:off x="-69225" y="6181485"/>
              <a:ext cx="1657623" cy="300082"/>
            </a:xfrm>
            <a:prstGeom prst="rect">
              <a:avLst/>
            </a:prstGeom>
            <a:noFill/>
          </p:spPr>
          <p:txBody>
            <a:bodyPr wrap="square" rtlCol="0">
              <a:spAutoFit/>
            </a:bodyPr>
            <a:lstStyle/>
            <a:p>
              <a:pPr algn="ctr"/>
              <a:r>
                <a:rPr lang="es-ES" sz="1350" i="1" dirty="0">
                  <a:solidFill>
                    <a:srgbClr val="202122"/>
                  </a:solidFill>
                  <a:effectLst/>
                </a:rPr>
                <a:t>GVA ACIF 2021/083</a:t>
              </a:r>
            </a:p>
          </p:txBody>
        </p:sp>
      </p:grpSp>
    </p:spTree>
    <p:extLst>
      <p:ext uri="{BB962C8B-B14F-4D97-AF65-F5344CB8AC3E}">
        <p14:creationId xmlns:p14="http://schemas.microsoft.com/office/powerpoint/2010/main" val="151464942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Rectángulo 19">
            <a:extLst>
              <a:ext uri="{FF2B5EF4-FFF2-40B4-BE49-F238E27FC236}">
                <a16:creationId xmlns:a16="http://schemas.microsoft.com/office/drawing/2014/main" id="{6F2C9DE0-F7F8-B975-9F5C-58BE827781CE}"/>
              </a:ext>
            </a:extLst>
          </p:cNvPr>
          <p:cNvSpPr/>
          <p:nvPr/>
        </p:nvSpPr>
        <p:spPr>
          <a:xfrm>
            <a:off x="11095053" y="276957"/>
            <a:ext cx="1101755" cy="63180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CuadroTexto 20">
            <a:extLst>
              <a:ext uri="{FF2B5EF4-FFF2-40B4-BE49-F238E27FC236}">
                <a16:creationId xmlns:a16="http://schemas.microsoft.com/office/drawing/2014/main" id="{B77CA2B5-DFCA-2FA7-9636-A2A654D3A37B}"/>
              </a:ext>
            </a:extLst>
          </p:cNvPr>
          <p:cNvSpPr txBox="1"/>
          <p:nvPr/>
        </p:nvSpPr>
        <p:spPr>
          <a:xfrm>
            <a:off x="-3809" y="3637162"/>
            <a:ext cx="12191999" cy="1846659"/>
          </a:xfrm>
          <a:prstGeom prst="rect">
            <a:avLst/>
          </a:prstGeom>
          <a:noFill/>
        </p:spPr>
        <p:txBody>
          <a:bodyPr wrap="square" rtlCol="0">
            <a:spAutoFit/>
          </a:bodyPr>
          <a:lstStyle/>
          <a:p>
            <a:pPr algn="ctr"/>
            <a:endParaRPr lang="es-ES" sz="1000" b="1" dirty="0"/>
          </a:p>
          <a:p>
            <a:pPr algn="ctr"/>
            <a:r>
              <a:rPr lang="es-ES" sz="2800" i="1" dirty="0" err="1"/>
              <a:t>All</a:t>
            </a:r>
            <a:r>
              <a:rPr lang="es-ES" sz="2800" i="1" dirty="0"/>
              <a:t> </a:t>
            </a:r>
            <a:r>
              <a:rPr lang="es-ES" sz="2800" i="1" dirty="0" err="1"/>
              <a:t>the</a:t>
            </a:r>
            <a:r>
              <a:rPr lang="es-ES" sz="2800" i="1" dirty="0"/>
              <a:t> </a:t>
            </a:r>
            <a:r>
              <a:rPr lang="es-ES" sz="2800" i="1" dirty="0" err="1"/>
              <a:t>effects</a:t>
            </a:r>
            <a:r>
              <a:rPr lang="es-ES" sz="2800" i="1" dirty="0"/>
              <a:t> </a:t>
            </a:r>
            <a:r>
              <a:rPr lang="es-ES" sz="2800" i="1" dirty="0" err="1"/>
              <a:t>of</a:t>
            </a:r>
            <a:r>
              <a:rPr lang="es-ES" sz="2800" i="1" dirty="0"/>
              <a:t> </a:t>
            </a:r>
            <a:r>
              <a:rPr lang="es-ES" sz="2800" i="1" dirty="0" err="1"/>
              <a:t>Nature</a:t>
            </a:r>
            <a:r>
              <a:rPr lang="es-ES" sz="2800" i="1" dirty="0"/>
              <a:t> are </a:t>
            </a:r>
            <a:r>
              <a:rPr lang="es-ES" sz="2800" i="1" dirty="0" err="1"/>
              <a:t>only</a:t>
            </a:r>
            <a:r>
              <a:rPr lang="es-ES" sz="2800" i="1" dirty="0"/>
              <a:t> </a:t>
            </a:r>
            <a:r>
              <a:rPr lang="es-ES" sz="2800" i="1" dirty="0" err="1"/>
              <a:t>the</a:t>
            </a:r>
            <a:r>
              <a:rPr lang="es-ES" sz="2800" i="1" dirty="0"/>
              <a:t> </a:t>
            </a:r>
            <a:r>
              <a:rPr lang="es-ES" sz="2800" i="1" dirty="0" err="1"/>
              <a:t>mathematical</a:t>
            </a:r>
            <a:r>
              <a:rPr lang="es-ES" sz="2800" i="1" dirty="0"/>
              <a:t> </a:t>
            </a:r>
            <a:r>
              <a:rPr lang="es-ES" sz="2800" i="1" dirty="0" err="1"/>
              <a:t>consequences</a:t>
            </a:r>
            <a:r>
              <a:rPr lang="es-ES" sz="2800" i="1" dirty="0"/>
              <a:t> </a:t>
            </a:r>
            <a:r>
              <a:rPr lang="es-ES" sz="2800" i="1" dirty="0" err="1"/>
              <a:t>of</a:t>
            </a:r>
            <a:r>
              <a:rPr lang="es-ES" sz="2800" i="1" dirty="0"/>
              <a:t> a </a:t>
            </a:r>
            <a:r>
              <a:rPr lang="es-ES" sz="2800" i="1" dirty="0" err="1"/>
              <a:t>small</a:t>
            </a:r>
            <a:r>
              <a:rPr lang="es-ES" sz="2800" i="1" dirty="0"/>
              <a:t> </a:t>
            </a:r>
            <a:r>
              <a:rPr lang="es-ES" sz="2800" i="1" dirty="0" err="1"/>
              <a:t>number</a:t>
            </a:r>
            <a:r>
              <a:rPr lang="es-ES" sz="2800" i="1" dirty="0"/>
              <a:t> </a:t>
            </a:r>
            <a:r>
              <a:rPr lang="es-ES" sz="2800" i="1" dirty="0" err="1"/>
              <a:t>of</a:t>
            </a:r>
            <a:r>
              <a:rPr lang="es-ES" sz="2800" i="1" dirty="0"/>
              <a:t> </a:t>
            </a:r>
            <a:r>
              <a:rPr lang="es-ES" sz="2800" i="1" dirty="0" err="1"/>
              <a:t>immutable</a:t>
            </a:r>
            <a:r>
              <a:rPr lang="es-ES" sz="2800" i="1" dirty="0"/>
              <a:t> </a:t>
            </a:r>
            <a:r>
              <a:rPr lang="es-ES" sz="2800" i="1" dirty="0" err="1"/>
              <a:t>laws</a:t>
            </a:r>
            <a:endParaRPr lang="es-ES" sz="2800" i="1" dirty="0"/>
          </a:p>
          <a:p>
            <a:pPr algn="r"/>
            <a:r>
              <a:rPr lang="es-ES" sz="2400" dirty="0"/>
              <a:t>— Pierre-</a:t>
            </a:r>
            <a:r>
              <a:rPr lang="es-ES" sz="2400" dirty="0" err="1"/>
              <a:t>Simon</a:t>
            </a:r>
            <a:r>
              <a:rPr lang="es-ES" sz="2400" dirty="0"/>
              <a:t> Laplace</a:t>
            </a:r>
          </a:p>
          <a:p>
            <a:pPr algn="ctr"/>
            <a:endParaRPr lang="es-ES" sz="2400" dirty="0"/>
          </a:p>
        </p:txBody>
      </p:sp>
      <p:sp>
        <p:nvSpPr>
          <p:cNvPr id="22" name="Rectángulo: esquinas redondeadas 1">
            <a:extLst>
              <a:ext uri="{FF2B5EF4-FFF2-40B4-BE49-F238E27FC236}">
                <a16:creationId xmlns:a16="http://schemas.microsoft.com/office/drawing/2014/main" id="{947CF35D-9F91-6543-DA5D-AFFCC1E27225}"/>
              </a:ext>
            </a:extLst>
          </p:cNvPr>
          <p:cNvSpPr/>
          <p:nvPr/>
        </p:nvSpPr>
        <p:spPr>
          <a:xfrm>
            <a:off x="-1267460" y="1334412"/>
            <a:ext cx="14719300" cy="1938992"/>
          </a:xfrm>
          <a:prstGeom prst="roundRect">
            <a:avLst/>
          </a:prstGeom>
          <a:solidFill>
            <a:srgbClr val="2FE4C8">
              <a:alpha val="20000"/>
            </a:srgbClr>
          </a:solidFill>
          <a:ln>
            <a:solidFill>
              <a:srgbClr val="2FAF9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grpSp>
        <p:nvGrpSpPr>
          <p:cNvPr id="24" name="Grupo 23">
            <a:extLst>
              <a:ext uri="{FF2B5EF4-FFF2-40B4-BE49-F238E27FC236}">
                <a16:creationId xmlns:a16="http://schemas.microsoft.com/office/drawing/2014/main" id="{DA1CD762-1733-31C7-14C8-1653E75DB03C}"/>
              </a:ext>
            </a:extLst>
          </p:cNvPr>
          <p:cNvGrpSpPr>
            <a:grpSpLocks noChangeAspect="1"/>
          </p:cNvGrpSpPr>
          <p:nvPr/>
        </p:nvGrpSpPr>
        <p:grpSpPr>
          <a:xfrm>
            <a:off x="0" y="246735"/>
            <a:ext cx="5672060" cy="849783"/>
            <a:chOff x="3056890" y="251005"/>
            <a:chExt cx="4411780" cy="660969"/>
          </a:xfrm>
        </p:grpSpPr>
        <p:pic>
          <p:nvPicPr>
            <p:cNvPr id="26" name="Imagen 25">
              <a:extLst>
                <a:ext uri="{FF2B5EF4-FFF2-40B4-BE49-F238E27FC236}">
                  <a16:creationId xmlns:a16="http://schemas.microsoft.com/office/drawing/2014/main" id="{AA473671-A76B-9443-6109-2E540357553C}"/>
                </a:ext>
              </a:extLst>
            </p:cNvPr>
            <p:cNvPicPr>
              <a:picLocks noChangeAspect="1"/>
            </p:cNvPicPr>
            <p:nvPr/>
          </p:nvPicPr>
          <p:blipFill>
            <a:blip r:embed="rId4"/>
            <a:stretch>
              <a:fillRect/>
            </a:stretch>
          </p:blipFill>
          <p:spPr>
            <a:xfrm>
              <a:off x="3056890" y="302479"/>
              <a:ext cx="1838718" cy="558019"/>
            </a:xfrm>
            <a:prstGeom prst="rect">
              <a:avLst/>
            </a:prstGeom>
          </p:spPr>
        </p:pic>
        <p:pic>
          <p:nvPicPr>
            <p:cNvPr id="28" name="Imagen 27">
              <a:extLst>
                <a:ext uri="{FF2B5EF4-FFF2-40B4-BE49-F238E27FC236}">
                  <a16:creationId xmlns:a16="http://schemas.microsoft.com/office/drawing/2014/main" id="{DD776D99-F861-CAD6-DAF5-F453D8C0231A}"/>
                </a:ext>
              </a:extLst>
            </p:cNvPr>
            <p:cNvPicPr>
              <a:picLocks noChangeAspect="1"/>
            </p:cNvPicPr>
            <p:nvPr/>
          </p:nvPicPr>
          <p:blipFill>
            <a:blip r:embed="rId5"/>
            <a:stretch>
              <a:fillRect/>
            </a:stretch>
          </p:blipFill>
          <p:spPr>
            <a:xfrm>
              <a:off x="4934954" y="251005"/>
              <a:ext cx="2533716" cy="660969"/>
            </a:xfrm>
            <a:prstGeom prst="rect">
              <a:avLst/>
            </a:prstGeom>
          </p:spPr>
        </p:pic>
      </p:grpSp>
      <p:sp>
        <p:nvSpPr>
          <p:cNvPr id="29" name="CuadroTexto 28">
            <a:extLst>
              <a:ext uri="{FF2B5EF4-FFF2-40B4-BE49-F238E27FC236}">
                <a16:creationId xmlns:a16="http://schemas.microsoft.com/office/drawing/2014/main" id="{33E78895-130D-52B7-1178-F2BA408A844E}"/>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30" name="CuadroTexto 29">
            <a:extLst>
              <a:ext uri="{FF2B5EF4-FFF2-40B4-BE49-F238E27FC236}">
                <a16:creationId xmlns:a16="http://schemas.microsoft.com/office/drawing/2014/main" id="{5F6A5F51-8EC4-7DC7-9F41-23B7F22908E1}"/>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31" name="CuadroTexto 30">
            <a:extLst>
              <a:ext uri="{FF2B5EF4-FFF2-40B4-BE49-F238E27FC236}">
                <a16:creationId xmlns:a16="http://schemas.microsoft.com/office/drawing/2014/main" id="{1DDCC2E0-AAB1-12A3-3B0E-28DF87C4E0E0}"/>
              </a:ext>
            </a:extLst>
          </p:cNvPr>
          <p:cNvSpPr txBox="1"/>
          <p:nvPr/>
        </p:nvSpPr>
        <p:spPr>
          <a:xfrm>
            <a:off x="1090925" y="1662167"/>
            <a:ext cx="10002530" cy="1323439"/>
          </a:xfrm>
          <a:prstGeom prst="rect">
            <a:avLst/>
          </a:prstGeom>
          <a:noFill/>
        </p:spPr>
        <p:txBody>
          <a:bodyPr wrap="square" rtlCol="0">
            <a:spAutoFit/>
          </a:bodyPr>
          <a:lstStyle/>
          <a:p>
            <a:pPr algn="ctr"/>
            <a:r>
              <a:rPr lang="en-US" sz="4000" b="1" dirty="0">
                <a:cs typeface="Helvetica" panose="020B0604020202020204" pitchFamily="34" charset="0"/>
              </a:rPr>
              <a:t>Stochastic dynamic modeling of evolving gene expression programs</a:t>
            </a:r>
          </a:p>
        </p:txBody>
      </p:sp>
      <p:sp>
        <p:nvSpPr>
          <p:cNvPr id="32" name="CuadroTexto 31">
            <a:extLst>
              <a:ext uri="{FF2B5EF4-FFF2-40B4-BE49-F238E27FC236}">
                <a16:creationId xmlns:a16="http://schemas.microsoft.com/office/drawing/2014/main" id="{46D55BD3-1EAC-8881-366F-A27C208B2B50}"/>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pic>
        <p:nvPicPr>
          <p:cNvPr id="33" name="Imagen 32" descr="Forma&#10;&#10;El contenido generado por IA puede ser incorrecto.">
            <a:extLst>
              <a:ext uri="{FF2B5EF4-FFF2-40B4-BE49-F238E27FC236}">
                <a16:creationId xmlns:a16="http://schemas.microsoft.com/office/drawing/2014/main" id="{A8C1D637-2F3D-98CF-F38D-A109A0F36034}"/>
              </a:ext>
            </a:extLst>
          </p:cNvPr>
          <p:cNvPicPr>
            <a:picLocks noChangeAspect="1"/>
          </p:cNvPicPr>
          <p:nvPr/>
        </p:nvPicPr>
        <p:blipFill>
          <a:blip r:embed="rId6"/>
          <a:stretch>
            <a:fillRect/>
          </a:stretch>
        </p:blipFill>
        <p:spPr>
          <a:xfrm>
            <a:off x="8136762" y="242858"/>
            <a:ext cx="2317940" cy="819794"/>
          </a:xfrm>
          <a:prstGeom prst="rect">
            <a:avLst/>
          </a:prstGeom>
        </p:spPr>
      </p:pic>
      <p:pic>
        <p:nvPicPr>
          <p:cNvPr id="2" name="Imagen 1" descr="Texto&#10;&#10;El contenido generado por IA puede ser incorrecto.">
            <a:extLst>
              <a:ext uri="{FF2B5EF4-FFF2-40B4-BE49-F238E27FC236}">
                <a16:creationId xmlns:a16="http://schemas.microsoft.com/office/drawing/2014/main" id="{F8EB7D5A-92F7-F15B-D641-15A5029D7E43}"/>
              </a:ext>
            </a:extLst>
          </p:cNvPr>
          <p:cNvPicPr>
            <a:picLocks noChangeAspect="1"/>
          </p:cNvPicPr>
          <p:nvPr/>
        </p:nvPicPr>
        <p:blipFill>
          <a:blip r:embed="rId7"/>
          <a:srcRect t="18082" r="5222" b="12348"/>
          <a:stretch>
            <a:fillRect/>
          </a:stretch>
        </p:blipFill>
        <p:spPr>
          <a:xfrm>
            <a:off x="10336173" y="312913"/>
            <a:ext cx="1852017" cy="678824"/>
          </a:xfrm>
          <a:prstGeom prst="rect">
            <a:avLst/>
          </a:prstGeom>
        </p:spPr>
      </p:pic>
      <p:grpSp>
        <p:nvGrpSpPr>
          <p:cNvPr id="3" name="Grupo 2">
            <a:extLst>
              <a:ext uri="{FF2B5EF4-FFF2-40B4-BE49-F238E27FC236}">
                <a16:creationId xmlns:a16="http://schemas.microsoft.com/office/drawing/2014/main" id="{5028EDEC-1A61-A490-9C53-1D13EF078A96}"/>
              </a:ext>
            </a:extLst>
          </p:cNvPr>
          <p:cNvGrpSpPr/>
          <p:nvPr/>
        </p:nvGrpSpPr>
        <p:grpSpPr>
          <a:xfrm>
            <a:off x="10648396" y="5809299"/>
            <a:ext cx="1657623" cy="808518"/>
            <a:chOff x="-69225" y="5673049"/>
            <a:chExt cx="1657623" cy="808518"/>
          </a:xfrm>
        </p:grpSpPr>
        <p:pic>
          <p:nvPicPr>
            <p:cNvPr id="4" name="Picture 2" descr="Inicio">
              <a:extLst>
                <a:ext uri="{FF2B5EF4-FFF2-40B4-BE49-F238E27FC236}">
                  <a16:creationId xmlns:a16="http://schemas.microsoft.com/office/drawing/2014/main" id="{A013E707-4E7A-BC61-579B-468B529047B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 y="5673049"/>
              <a:ext cx="1328674" cy="552073"/>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E4EBE83-6816-7FF3-E0A8-C0D8E1B8D4E3}"/>
                </a:ext>
              </a:extLst>
            </p:cNvPr>
            <p:cNvSpPr txBox="1"/>
            <p:nvPr/>
          </p:nvSpPr>
          <p:spPr>
            <a:xfrm>
              <a:off x="-69225" y="6181485"/>
              <a:ext cx="1657623" cy="300082"/>
            </a:xfrm>
            <a:prstGeom prst="rect">
              <a:avLst/>
            </a:prstGeom>
            <a:noFill/>
          </p:spPr>
          <p:txBody>
            <a:bodyPr wrap="square" rtlCol="0">
              <a:spAutoFit/>
            </a:bodyPr>
            <a:lstStyle/>
            <a:p>
              <a:pPr algn="ctr"/>
              <a:r>
                <a:rPr lang="es-ES" sz="1350" i="1" dirty="0">
                  <a:solidFill>
                    <a:srgbClr val="202122"/>
                  </a:solidFill>
                  <a:effectLst/>
                </a:rPr>
                <a:t>GVA ACIF 2021/083</a:t>
              </a:r>
            </a:p>
          </p:txBody>
        </p:sp>
      </p:grpSp>
    </p:spTree>
    <p:extLst>
      <p:ext uri="{BB962C8B-B14F-4D97-AF65-F5344CB8AC3E}">
        <p14:creationId xmlns:p14="http://schemas.microsoft.com/office/powerpoint/2010/main" val="3273166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655A149-3311-B9A9-17F9-AAB54DF256A0}"/>
            </a:ext>
          </a:extLst>
        </p:cNvPr>
        <p:cNvGrpSpPr/>
        <p:nvPr/>
      </p:nvGrpSpPr>
      <p:grpSpPr>
        <a:xfrm>
          <a:off x="0" y="0"/>
          <a:ext cx="0" cy="0"/>
          <a:chOff x="0" y="0"/>
          <a:chExt cx="0" cy="0"/>
        </a:xfrm>
      </p:grpSpPr>
      <p:sp>
        <p:nvSpPr>
          <p:cNvPr id="10" name="CuadroTexto 9">
            <a:extLst>
              <a:ext uri="{FF2B5EF4-FFF2-40B4-BE49-F238E27FC236}">
                <a16:creationId xmlns:a16="http://schemas.microsoft.com/office/drawing/2014/main" id="{6351785E-B32E-45E0-7AE6-3C38A2432307}"/>
              </a:ext>
            </a:extLst>
          </p:cNvPr>
          <p:cNvSpPr txBox="1"/>
          <p:nvPr/>
        </p:nvSpPr>
        <p:spPr>
          <a:xfrm>
            <a:off x="88774" y="219842"/>
            <a:ext cx="12103225" cy="707886"/>
          </a:xfrm>
          <a:prstGeom prst="rect">
            <a:avLst/>
          </a:prstGeom>
          <a:noFill/>
        </p:spPr>
        <p:txBody>
          <a:bodyPr wrap="square" rtlCol="0">
            <a:spAutoFit/>
          </a:bodyPr>
          <a:lstStyle/>
          <a:p>
            <a:r>
              <a:rPr lang="es-ES" sz="4000" b="1" dirty="0" err="1"/>
              <a:t>Introduction</a:t>
            </a:r>
            <a:r>
              <a:rPr lang="es-ES" sz="4000" b="1" dirty="0"/>
              <a:t>: </a:t>
            </a:r>
            <a:r>
              <a:rPr lang="es-ES" sz="3000" dirty="0"/>
              <a:t>Gene </a:t>
            </a:r>
            <a:r>
              <a:rPr lang="es-ES" sz="3000" dirty="0" err="1"/>
              <a:t>Expression</a:t>
            </a:r>
            <a:r>
              <a:rPr lang="es-ES" sz="3000" dirty="0"/>
              <a:t> as a Dynamic, Modelable </a:t>
            </a:r>
            <a:r>
              <a:rPr lang="es-ES" sz="3000" dirty="0" err="1"/>
              <a:t>System</a:t>
            </a:r>
            <a:endParaRPr lang="es-ES" sz="3000" dirty="0">
              <a:effectLst/>
            </a:endParaRPr>
          </a:p>
        </p:txBody>
      </p:sp>
      <p:sp>
        <p:nvSpPr>
          <p:cNvPr id="3" name="CuadroTexto 2">
            <a:extLst>
              <a:ext uri="{FF2B5EF4-FFF2-40B4-BE49-F238E27FC236}">
                <a16:creationId xmlns:a16="http://schemas.microsoft.com/office/drawing/2014/main" id="{F7CBA4BC-9713-5D26-C7DE-677557B5AA89}"/>
              </a:ext>
            </a:extLst>
          </p:cNvPr>
          <p:cNvSpPr txBox="1"/>
          <p:nvPr/>
        </p:nvSpPr>
        <p:spPr>
          <a:xfrm>
            <a:off x="-38373" y="6570413"/>
            <a:ext cx="4268997" cy="300082"/>
          </a:xfrm>
          <a:prstGeom prst="rect">
            <a:avLst/>
          </a:prstGeom>
          <a:noFill/>
        </p:spPr>
        <p:txBody>
          <a:bodyPr wrap="square" rtlCol="0">
            <a:spAutoFit/>
          </a:bodyPr>
          <a:lstStyle/>
          <a:p>
            <a:pPr algn="just"/>
            <a:r>
              <a:rPr lang="es-ES" sz="1350" b="1" i="0" dirty="0" err="1">
                <a:solidFill>
                  <a:srgbClr val="202122"/>
                </a:solidFill>
                <a:effectLst/>
              </a:rPr>
              <a:t>Stoch</a:t>
            </a:r>
            <a:r>
              <a:rPr lang="es-ES" sz="1350" b="1" i="0" dirty="0">
                <a:solidFill>
                  <a:srgbClr val="202122"/>
                </a:solidFill>
                <a:effectLst/>
              </a:rPr>
              <a:t>. Dyn. </a:t>
            </a:r>
            <a:r>
              <a:rPr lang="es-ES" sz="1350" b="1" dirty="0">
                <a:solidFill>
                  <a:srgbClr val="202122"/>
                </a:solidFill>
              </a:rPr>
              <a:t>M</a:t>
            </a:r>
            <a:r>
              <a:rPr lang="es-ES" sz="1350" b="1" i="0" dirty="0">
                <a:solidFill>
                  <a:srgbClr val="202122"/>
                </a:solidFill>
                <a:effectLst/>
              </a:rPr>
              <a:t>od. </a:t>
            </a:r>
            <a:r>
              <a:rPr lang="es-ES" sz="1350" b="1" i="0" dirty="0" err="1">
                <a:solidFill>
                  <a:srgbClr val="202122"/>
                </a:solidFill>
                <a:effectLst/>
              </a:rPr>
              <a:t>of</a:t>
            </a:r>
            <a:r>
              <a:rPr lang="es-ES" sz="1350" b="1" i="0" dirty="0">
                <a:solidFill>
                  <a:srgbClr val="202122"/>
                </a:solidFill>
                <a:effectLst/>
              </a:rPr>
              <a:t> </a:t>
            </a:r>
            <a:r>
              <a:rPr lang="es-ES" sz="1350" b="1" i="0" dirty="0" err="1">
                <a:solidFill>
                  <a:srgbClr val="202122"/>
                </a:solidFill>
                <a:effectLst/>
              </a:rPr>
              <a:t>evolving</a:t>
            </a:r>
            <a:r>
              <a:rPr lang="es-ES" sz="1350" b="1" i="0" dirty="0">
                <a:solidFill>
                  <a:srgbClr val="202122"/>
                </a:solidFill>
                <a:effectLst/>
              </a:rPr>
              <a:t> gene </a:t>
            </a:r>
            <a:r>
              <a:rPr lang="es-ES" sz="1350" b="1" i="0" dirty="0" err="1">
                <a:solidFill>
                  <a:srgbClr val="202122"/>
                </a:solidFill>
                <a:effectLst/>
              </a:rPr>
              <a:t>expression</a:t>
            </a:r>
            <a:r>
              <a:rPr lang="es-ES" sz="1350" b="1" i="0" dirty="0">
                <a:solidFill>
                  <a:srgbClr val="202122"/>
                </a:solidFill>
                <a:effectLst/>
              </a:rPr>
              <a:t> </a:t>
            </a:r>
            <a:r>
              <a:rPr lang="es-ES" sz="1350" b="1" i="0" dirty="0" err="1">
                <a:solidFill>
                  <a:srgbClr val="202122"/>
                </a:solidFill>
                <a:effectLst/>
              </a:rPr>
              <a:t>programs</a:t>
            </a:r>
            <a:endParaRPr lang="es-ES" sz="1350" b="1" i="0" dirty="0">
              <a:solidFill>
                <a:srgbClr val="202122"/>
              </a:solidFill>
              <a:effectLst/>
            </a:endParaRPr>
          </a:p>
        </p:txBody>
      </p:sp>
      <p:sp>
        <p:nvSpPr>
          <p:cNvPr id="4" name="CuadroTexto 3">
            <a:extLst>
              <a:ext uri="{FF2B5EF4-FFF2-40B4-BE49-F238E27FC236}">
                <a16:creationId xmlns:a16="http://schemas.microsoft.com/office/drawing/2014/main" id="{E7D40F21-2DDB-A79A-4E8B-E4F43CC4C79A}"/>
              </a:ext>
            </a:extLst>
          </p:cNvPr>
          <p:cNvSpPr txBox="1"/>
          <p:nvPr/>
        </p:nvSpPr>
        <p:spPr>
          <a:xfrm>
            <a:off x="8146879" y="6564388"/>
            <a:ext cx="4056503" cy="312133"/>
          </a:xfrm>
          <a:prstGeom prst="rect">
            <a:avLst/>
          </a:prstGeom>
          <a:noFill/>
        </p:spPr>
        <p:txBody>
          <a:bodyPr wrap="square" rtlCol="0">
            <a:spAutoFit/>
          </a:bodyPr>
          <a:lstStyle/>
          <a:p>
            <a:pPr algn="ctr"/>
            <a:r>
              <a:rPr lang="es-ES" sz="1400" b="1" i="0" dirty="0">
                <a:solidFill>
                  <a:srgbClr val="202122"/>
                </a:solidFill>
                <a:effectLst/>
              </a:rPr>
              <a:t>Lucas Goiriz, (CSIC – UV; UPV)</a:t>
            </a:r>
            <a:endParaRPr lang="es-ES" sz="1400" dirty="0"/>
          </a:p>
        </p:txBody>
      </p:sp>
      <p:sp>
        <p:nvSpPr>
          <p:cNvPr id="5" name="CuadroTexto 4">
            <a:extLst>
              <a:ext uri="{FF2B5EF4-FFF2-40B4-BE49-F238E27FC236}">
                <a16:creationId xmlns:a16="http://schemas.microsoft.com/office/drawing/2014/main" id="{0E008803-0BB1-CB86-BF94-269F2188DDF1}"/>
              </a:ext>
            </a:extLst>
          </p:cNvPr>
          <p:cNvSpPr txBox="1"/>
          <p:nvPr/>
        </p:nvSpPr>
        <p:spPr>
          <a:xfrm>
            <a:off x="4067749" y="6564388"/>
            <a:ext cx="4056503" cy="312133"/>
          </a:xfrm>
          <a:prstGeom prst="rect">
            <a:avLst/>
          </a:prstGeom>
          <a:noFill/>
        </p:spPr>
        <p:txBody>
          <a:bodyPr wrap="square" rtlCol="0">
            <a:spAutoFit/>
          </a:bodyPr>
          <a:lstStyle/>
          <a:p>
            <a:pPr algn="ctr"/>
            <a:r>
              <a:rPr lang="es-ES" sz="1400" b="1" dirty="0">
                <a:solidFill>
                  <a:srgbClr val="202122"/>
                </a:solidFill>
              </a:rPr>
              <a:t>Valencia, </a:t>
            </a:r>
            <a:r>
              <a:rPr lang="es-ES" sz="1400" b="1" dirty="0" err="1">
                <a:solidFill>
                  <a:srgbClr val="202122"/>
                </a:solidFill>
              </a:rPr>
              <a:t>July</a:t>
            </a:r>
            <a:r>
              <a:rPr lang="es-ES" sz="1400" b="1" dirty="0">
                <a:solidFill>
                  <a:srgbClr val="202122"/>
                </a:solidFill>
              </a:rPr>
              <a:t> 25</a:t>
            </a:r>
            <a:r>
              <a:rPr lang="es-ES" sz="1400" b="1" baseline="30000" dirty="0">
                <a:solidFill>
                  <a:srgbClr val="202122"/>
                </a:solidFill>
              </a:rPr>
              <a:t>th</a:t>
            </a:r>
            <a:r>
              <a:rPr lang="es-ES" sz="1400" b="1" dirty="0">
                <a:solidFill>
                  <a:srgbClr val="202122"/>
                </a:solidFill>
              </a:rPr>
              <a:t>, 2025</a:t>
            </a:r>
            <a:endParaRPr lang="es-ES" sz="1400" dirty="0"/>
          </a:p>
        </p:txBody>
      </p:sp>
      <p:pic>
        <p:nvPicPr>
          <p:cNvPr id="36866" name="Picture 2" descr="(A) Gene circuit of the genetic toggle switch developed by Gardner et al. 416 TetR and lacI each repress transcription. Either tetR or lacI expression is dominant without inducer. Each inducer (aTc or IPTG) inhibits a repressor and induces expression. Once cells are exposed to an inducer, either lacI or tetR become dominant. (B) Toggle switch-based memory circuit for a gut inflammation diagnosis tool. Cro is activated upon the detection of the inflammation marker tetrathionate by the ttrS/ttrR component. Once the circuit has detected tetrathionate, expression of cro becomes dominant even after tetrathionate withdrawal.">
            <a:extLst>
              <a:ext uri="{FF2B5EF4-FFF2-40B4-BE49-F238E27FC236}">
                <a16:creationId xmlns:a16="http://schemas.microsoft.com/office/drawing/2014/main" id="{1D5E3A64-F0D6-CC6D-102D-6C07CB3BF2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7840" t="2421" r="2637" b="58499"/>
          <a:stretch>
            <a:fillRect/>
          </a:stretch>
        </p:blipFill>
        <p:spPr bwMode="auto">
          <a:xfrm>
            <a:off x="1096310" y="1023048"/>
            <a:ext cx="6163250" cy="5142816"/>
          </a:xfrm>
          <a:prstGeom prst="rect">
            <a:avLst/>
          </a:prstGeom>
          <a:noFill/>
          <a:extLst>
            <a:ext uri="{909E8E84-426E-40DD-AFC4-6F175D3DCCD1}">
              <a14:hiddenFill xmlns:a14="http://schemas.microsoft.com/office/drawing/2010/main">
                <a:solidFill>
                  <a:srgbClr val="FFFFFF"/>
                </a:solidFill>
              </a14:hiddenFill>
            </a:ext>
          </a:extLst>
        </p:spPr>
      </p:pic>
      <p:sp>
        <p:nvSpPr>
          <p:cNvPr id="8" name="CuadroTexto 7">
            <a:extLst>
              <a:ext uri="{FF2B5EF4-FFF2-40B4-BE49-F238E27FC236}">
                <a16:creationId xmlns:a16="http://schemas.microsoft.com/office/drawing/2014/main" id="{A831116C-AE88-390D-DCF1-2C57ED12236A}"/>
              </a:ext>
            </a:extLst>
          </p:cNvPr>
          <p:cNvSpPr txBox="1"/>
          <p:nvPr/>
        </p:nvSpPr>
        <p:spPr>
          <a:xfrm>
            <a:off x="2776413" y="6099601"/>
            <a:ext cx="3205563" cy="323165"/>
          </a:xfrm>
          <a:prstGeom prst="rect">
            <a:avLst/>
          </a:prstGeom>
          <a:noFill/>
        </p:spPr>
        <p:txBody>
          <a:bodyPr wrap="square" rtlCol="0">
            <a:spAutoFit/>
          </a:bodyPr>
          <a:lstStyle/>
          <a:p>
            <a:pPr algn="ctr"/>
            <a:r>
              <a:rPr lang="es-ES" sz="1500" b="1" i="1" dirty="0"/>
              <a:t>(</a:t>
            </a:r>
            <a:r>
              <a:rPr lang="es-ES" sz="1500" b="1" i="1" dirty="0" err="1"/>
              <a:t>Adapted</a:t>
            </a:r>
            <a:r>
              <a:rPr lang="es-ES" sz="1500" b="1" i="1" dirty="0"/>
              <a:t> </a:t>
            </a:r>
            <a:r>
              <a:rPr lang="es-ES" sz="1500" b="1" i="1" dirty="0" err="1"/>
              <a:t>from</a:t>
            </a:r>
            <a:r>
              <a:rPr lang="es-ES" sz="1500" b="1" i="1" dirty="0"/>
              <a:t> </a:t>
            </a:r>
            <a:r>
              <a:rPr lang="es-ES" sz="1500" b="1" i="1" dirty="0" err="1"/>
              <a:t>Aggarwal</a:t>
            </a:r>
            <a:r>
              <a:rPr lang="es-ES" sz="1500" b="1" i="1" dirty="0"/>
              <a:t> et al. (2022))</a:t>
            </a:r>
          </a:p>
        </p:txBody>
      </p:sp>
      <p:grpSp>
        <p:nvGrpSpPr>
          <p:cNvPr id="12" name="Grupo 11">
            <a:extLst>
              <a:ext uri="{FF2B5EF4-FFF2-40B4-BE49-F238E27FC236}">
                <a16:creationId xmlns:a16="http://schemas.microsoft.com/office/drawing/2014/main" id="{753CA825-16D7-F50B-F8EE-A1C6287A0963}"/>
              </a:ext>
            </a:extLst>
          </p:cNvPr>
          <p:cNvGrpSpPr>
            <a:grpSpLocks noChangeAspect="1"/>
          </p:cNvGrpSpPr>
          <p:nvPr/>
        </p:nvGrpSpPr>
        <p:grpSpPr>
          <a:xfrm>
            <a:off x="8345934" y="1274614"/>
            <a:ext cx="2213309" cy="4838016"/>
            <a:chOff x="1169391" y="1320624"/>
            <a:chExt cx="2010351" cy="4394376"/>
          </a:xfrm>
        </p:grpSpPr>
        <p:pic>
          <p:nvPicPr>
            <p:cNvPr id="6" name="Imagen 5" descr="Diagrama&#10;&#10;El contenido generado por IA puede ser incorrecto.">
              <a:extLst>
                <a:ext uri="{FF2B5EF4-FFF2-40B4-BE49-F238E27FC236}">
                  <a16:creationId xmlns:a16="http://schemas.microsoft.com/office/drawing/2014/main" id="{0CAC6BB5-2C7F-BF7C-CD59-648B10347405}"/>
                </a:ext>
              </a:extLst>
            </p:cNvPr>
            <p:cNvPicPr>
              <a:picLocks noChangeAspect="1"/>
            </p:cNvPicPr>
            <p:nvPr/>
          </p:nvPicPr>
          <p:blipFill>
            <a:blip r:embed="rId5"/>
            <a:srcRect t="3994" r="47235" b="50000"/>
            <a:stretch>
              <a:fillRect/>
            </a:stretch>
          </p:blipFill>
          <p:spPr>
            <a:xfrm>
              <a:off x="1169391" y="1320624"/>
              <a:ext cx="2010351" cy="2039112"/>
            </a:xfrm>
            <a:prstGeom prst="rect">
              <a:avLst/>
            </a:prstGeom>
          </p:spPr>
        </p:pic>
        <p:grpSp>
          <p:nvGrpSpPr>
            <p:cNvPr id="11" name="Grupo 10">
              <a:extLst>
                <a:ext uri="{FF2B5EF4-FFF2-40B4-BE49-F238E27FC236}">
                  <a16:creationId xmlns:a16="http://schemas.microsoft.com/office/drawing/2014/main" id="{8D7E2726-6E18-9F4D-5912-F8C4FB2AA046}"/>
                </a:ext>
              </a:extLst>
            </p:cNvPr>
            <p:cNvGrpSpPr/>
            <p:nvPr/>
          </p:nvGrpSpPr>
          <p:grpSpPr>
            <a:xfrm>
              <a:off x="1169391" y="3675888"/>
              <a:ext cx="2010351" cy="2039112"/>
              <a:chOff x="1313324" y="3675888"/>
              <a:chExt cx="2010351" cy="2039112"/>
            </a:xfrm>
          </p:grpSpPr>
          <p:pic>
            <p:nvPicPr>
              <p:cNvPr id="9" name="Imagen 8" descr="Diagrama&#10;&#10;El contenido generado por IA puede ser incorrecto.">
                <a:extLst>
                  <a:ext uri="{FF2B5EF4-FFF2-40B4-BE49-F238E27FC236}">
                    <a16:creationId xmlns:a16="http://schemas.microsoft.com/office/drawing/2014/main" id="{D0D6F237-F90B-BE91-07EE-0B5EC4852A4C}"/>
                  </a:ext>
                </a:extLst>
              </p:cNvPr>
              <p:cNvPicPr>
                <a:picLocks noChangeAspect="1"/>
              </p:cNvPicPr>
              <p:nvPr/>
            </p:nvPicPr>
            <p:blipFill>
              <a:blip r:embed="rId5"/>
              <a:srcRect t="3994" r="47235" b="50000"/>
              <a:stretch>
                <a:fillRect/>
              </a:stretch>
            </p:blipFill>
            <p:spPr>
              <a:xfrm>
                <a:off x="1313324" y="3675888"/>
                <a:ext cx="2010351" cy="2039112"/>
              </a:xfrm>
              <a:prstGeom prst="rect">
                <a:avLst/>
              </a:prstGeom>
            </p:spPr>
          </p:pic>
          <p:pic>
            <p:nvPicPr>
              <p:cNvPr id="7" name="Imagen 6" descr="Diagrama&#10;&#10;El contenido generado por IA puede ser incorrecto.">
                <a:extLst>
                  <a:ext uri="{FF2B5EF4-FFF2-40B4-BE49-F238E27FC236}">
                    <a16:creationId xmlns:a16="http://schemas.microsoft.com/office/drawing/2014/main" id="{758D7142-CFB6-185C-C139-8CF6517A21CF}"/>
                  </a:ext>
                </a:extLst>
              </p:cNvPr>
              <p:cNvPicPr>
                <a:picLocks noChangeAspect="1"/>
              </p:cNvPicPr>
              <p:nvPr/>
            </p:nvPicPr>
            <p:blipFill>
              <a:blip r:embed="rId5"/>
              <a:srcRect l="53583" t="3994" r="-942" b="53430"/>
              <a:stretch>
                <a:fillRect/>
              </a:stretch>
            </p:blipFill>
            <p:spPr>
              <a:xfrm>
                <a:off x="1511812" y="3697782"/>
                <a:ext cx="1804416" cy="1887114"/>
              </a:xfrm>
              <a:prstGeom prst="rect">
                <a:avLst/>
              </a:prstGeom>
            </p:spPr>
          </p:pic>
        </p:grpSp>
      </p:grpSp>
      <p:sp>
        <p:nvSpPr>
          <p:cNvPr id="13" name="CuadroTexto 12">
            <a:extLst>
              <a:ext uri="{FF2B5EF4-FFF2-40B4-BE49-F238E27FC236}">
                <a16:creationId xmlns:a16="http://schemas.microsoft.com/office/drawing/2014/main" id="{05EDC1A5-F05E-B09E-3E44-62479D18B7BE}"/>
              </a:ext>
            </a:extLst>
          </p:cNvPr>
          <p:cNvSpPr txBox="1"/>
          <p:nvPr/>
        </p:nvSpPr>
        <p:spPr>
          <a:xfrm>
            <a:off x="7921571" y="6099601"/>
            <a:ext cx="3205563" cy="323165"/>
          </a:xfrm>
          <a:prstGeom prst="rect">
            <a:avLst/>
          </a:prstGeom>
          <a:noFill/>
        </p:spPr>
        <p:txBody>
          <a:bodyPr wrap="square" rtlCol="0">
            <a:spAutoFit/>
          </a:bodyPr>
          <a:lstStyle/>
          <a:p>
            <a:pPr algn="ctr"/>
            <a:r>
              <a:rPr lang="es-ES" sz="1500" b="1" i="1" dirty="0"/>
              <a:t>(</a:t>
            </a:r>
            <a:r>
              <a:rPr lang="es-ES" sz="1500" b="1" i="1" dirty="0" err="1"/>
              <a:t>Adapted</a:t>
            </a:r>
            <a:r>
              <a:rPr lang="es-ES" sz="1500" b="1" i="1" dirty="0"/>
              <a:t> </a:t>
            </a:r>
            <a:r>
              <a:rPr lang="es-ES" sz="1500" b="1" i="1" dirty="0" err="1"/>
              <a:t>from</a:t>
            </a:r>
            <a:r>
              <a:rPr lang="es-ES" sz="1500" b="1" i="1" dirty="0"/>
              <a:t> Gardner et al. (2000))</a:t>
            </a:r>
          </a:p>
        </p:txBody>
      </p:sp>
      <p:sp>
        <p:nvSpPr>
          <p:cNvPr id="14" name="CuadroTexto 13">
            <a:extLst>
              <a:ext uri="{FF2B5EF4-FFF2-40B4-BE49-F238E27FC236}">
                <a16:creationId xmlns:a16="http://schemas.microsoft.com/office/drawing/2014/main" id="{B6019ECE-736D-CE82-56D1-180155D17826}"/>
              </a:ext>
            </a:extLst>
          </p:cNvPr>
          <p:cNvSpPr txBox="1"/>
          <p:nvPr/>
        </p:nvSpPr>
        <p:spPr>
          <a:xfrm>
            <a:off x="7921571" y="3632251"/>
            <a:ext cx="3205563" cy="323165"/>
          </a:xfrm>
          <a:prstGeom prst="rect">
            <a:avLst/>
          </a:prstGeom>
          <a:noFill/>
        </p:spPr>
        <p:txBody>
          <a:bodyPr wrap="square" rtlCol="0">
            <a:spAutoFit/>
          </a:bodyPr>
          <a:lstStyle/>
          <a:p>
            <a:pPr algn="ctr"/>
            <a:r>
              <a:rPr lang="es-ES" sz="1500" dirty="0" err="1"/>
              <a:t>Parameterization</a:t>
            </a:r>
            <a:r>
              <a:rPr lang="es-ES" sz="1500" dirty="0"/>
              <a:t> 2 (</a:t>
            </a:r>
            <a:r>
              <a:rPr lang="es-ES" sz="1500" dirty="0" err="1"/>
              <a:t>monostability</a:t>
            </a:r>
            <a:r>
              <a:rPr lang="es-ES" sz="1500" dirty="0"/>
              <a:t>)</a:t>
            </a:r>
          </a:p>
        </p:txBody>
      </p:sp>
      <p:sp>
        <p:nvSpPr>
          <p:cNvPr id="15" name="CuadroTexto 14">
            <a:extLst>
              <a:ext uri="{FF2B5EF4-FFF2-40B4-BE49-F238E27FC236}">
                <a16:creationId xmlns:a16="http://schemas.microsoft.com/office/drawing/2014/main" id="{BCFA8E72-F8B2-CAD9-A3E0-0F23AF8B3632}"/>
              </a:ext>
            </a:extLst>
          </p:cNvPr>
          <p:cNvSpPr txBox="1"/>
          <p:nvPr/>
        </p:nvSpPr>
        <p:spPr>
          <a:xfrm>
            <a:off x="7921571" y="1020736"/>
            <a:ext cx="3205563" cy="323165"/>
          </a:xfrm>
          <a:prstGeom prst="rect">
            <a:avLst/>
          </a:prstGeom>
          <a:noFill/>
        </p:spPr>
        <p:txBody>
          <a:bodyPr wrap="square" rtlCol="0">
            <a:spAutoFit/>
          </a:bodyPr>
          <a:lstStyle/>
          <a:p>
            <a:pPr algn="ctr"/>
            <a:r>
              <a:rPr lang="es-ES" sz="1500" dirty="0" err="1"/>
              <a:t>Parameterization</a:t>
            </a:r>
            <a:r>
              <a:rPr lang="es-ES" sz="1500" dirty="0"/>
              <a:t> 1 (</a:t>
            </a:r>
            <a:r>
              <a:rPr lang="es-ES" sz="1500" dirty="0" err="1"/>
              <a:t>bistability</a:t>
            </a:r>
            <a:r>
              <a:rPr lang="es-ES" sz="1500" dirty="0"/>
              <a:t>)</a:t>
            </a:r>
          </a:p>
        </p:txBody>
      </p:sp>
    </p:spTree>
    <p:extLst>
      <p:ext uri="{BB962C8B-B14F-4D97-AF65-F5344CB8AC3E}">
        <p14:creationId xmlns:p14="http://schemas.microsoft.com/office/powerpoint/2010/main" val="2110831844"/>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23267</TotalTime>
  <Words>9842</Words>
  <Application>Microsoft Macintosh PowerPoint</Application>
  <PresentationFormat>Panorámica</PresentationFormat>
  <Paragraphs>1057</Paragraphs>
  <Slides>81</Slides>
  <Notes>81</Notes>
  <HiddenSlides>0</HiddenSlides>
  <MMClips>0</MMClips>
  <ScaleCrop>false</ScaleCrop>
  <HeadingPairs>
    <vt:vector size="6" baseType="variant">
      <vt:variant>
        <vt:lpstr>Fuentes usadas</vt:lpstr>
      </vt:variant>
      <vt:variant>
        <vt:i4>7</vt:i4>
      </vt:variant>
      <vt:variant>
        <vt:lpstr>Tema</vt:lpstr>
      </vt:variant>
      <vt:variant>
        <vt:i4>1</vt:i4>
      </vt:variant>
      <vt:variant>
        <vt:lpstr>Títulos de diapositiva</vt:lpstr>
      </vt:variant>
      <vt:variant>
        <vt:i4>81</vt:i4>
      </vt:variant>
    </vt:vector>
  </HeadingPairs>
  <TitlesOfParts>
    <vt:vector size="89" baseType="lpstr">
      <vt:lpstr>Arial</vt:lpstr>
      <vt:lpstr>Calibri</vt:lpstr>
      <vt:lpstr>Calibri Light</vt:lpstr>
      <vt:lpstr>Cambria Math</vt:lpstr>
      <vt:lpstr>Courier New</vt:lpstr>
      <vt:lpstr>Helvetica</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Microsoft Office User</dc:creator>
  <cp:lastModifiedBy>Lucas Goiriz Beltran</cp:lastModifiedBy>
  <cp:revision>115</cp:revision>
  <cp:lastPrinted>2025-07-24T11:46:10Z</cp:lastPrinted>
  <dcterms:created xsi:type="dcterms:W3CDTF">2021-08-27T10:03:36Z</dcterms:created>
  <dcterms:modified xsi:type="dcterms:W3CDTF">2025-07-24T23:46:32Z</dcterms:modified>
</cp:coreProperties>
</file>